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1" r:id="rId1"/>
  </p:sldMasterIdLst>
  <p:notesMasterIdLst>
    <p:notesMasterId r:id="rId14"/>
  </p:notesMasterIdLst>
  <p:handoutMasterIdLst>
    <p:handoutMasterId r:id="rId15"/>
  </p:handoutMasterIdLst>
  <p:sldIdLst>
    <p:sldId id="1870" r:id="rId2"/>
    <p:sldId id="1925" r:id="rId3"/>
    <p:sldId id="1833" r:id="rId4"/>
    <p:sldId id="1818" r:id="rId5"/>
    <p:sldId id="2028" r:id="rId6"/>
    <p:sldId id="2032" r:id="rId7"/>
    <p:sldId id="2033" r:id="rId8"/>
    <p:sldId id="2029" r:id="rId9"/>
    <p:sldId id="16621508" r:id="rId10"/>
    <p:sldId id="2030" r:id="rId11"/>
    <p:sldId id="16621507" r:id="rId12"/>
    <p:sldId id="1931" r:id="rId13"/>
  </p:sldIdLst>
  <p:sldSz cx="9906000" cy="6858000" type="A4"/>
  <p:notesSz cx="6735763" cy="9866313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05" userDrawn="1">
          <p15:clr>
            <a:srgbClr val="A4A3A4"/>
          </p15:clr>
        </p15:guide>
        <p15:guide id="2" pos="312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飯島　大介" initials="飯島　大介" lastIdx="1" clrIdx="0">
    <p:extLst>
      <p:ext uri="{19B8F6BF-5375-455C-9EA6-DF929625EA0E}">
        <p15:presenceInfo xmlns:p15="http://schemas.microsoft.com/office/powerpoint/2012/main" userId="S::daisuke.iijima@mail.tdb.co.jp::4ccd376c-93f7-4a4e-9a50-c927aa936aa2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B346E"/>
    <a:srgbClr val="9F353A"/>
    <a:srgbClr val="7DB9DE"/>
    <a:srgbClr val="A6A6A6"/>
    <a:srgbClr val="000000"/>
    <a:srgbClr val="003366"/>
    <a:srgbClr val="FFFFFF"/>
    <a:srgbClr val="4472C4"/>
    <a:srgbClr val="FF0000"/>
    <a:srgbClr val="333F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中間スタイル 2 - アクセント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F5AB1C69-6EDB-4FF4-983F-18BD219EF322}" styleName="中間スタイル 2 - アクセント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875" autoAdjust="0"/>
    <p:restoredTop sz="96353" autoAdjust="0"/>
  </p:normalViewPr>
  <p:slideViewPr>
    <p:cSldViewPr snapToGrid="0">
      <p:cViewPr varScale="1">
        <p:scale>
          <a:sx n="89" d="100"/>
          <a:sy n="89" d="100"/>
        </p:scale>
        <p:origin x="402" y="90"/>
      </p:cViewPr>
      <p:guideLst>
        <p:guide orient="horz" pos="2205"/>
        <p:guide pos="312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50" d="100"/>
          <a:sy n="50" d="100"/>
        </p:scale>
        <p:origin x="1878" y="4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1" y="2"/>
            <a:ext cx="2919302" cy="494813"/>
          </a:xfrm>
          <a:prstGeom prst="rect">
            <a:avLst/>
          </a:prstGeom>
        </p:spPr>
        <p:txBody>
          <a:bodyPr vert="horz" lIns="90634" tIns="45316" rIns="90634" bIns="45316" rtlCol="0"/>
          <a:lstStyle>
            <a:lvl1pPr algn="l">
              <a:defRPr sz="1200"/>
            </a:lvl1pPr>
          </a:lstStyle>
          <a:p>
            <a:endParaRPr kumimoji="1" lang="ja-JP" altLang="en-US" dirty="0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814891" y="2"/>
            <a:ext cx="2919302" cy="494813"/>
          </a:xfrm>
          <a:prstGeom prst="rect">
            <a:avLst/>
          </a:prstGeom>
        </p:spPr>
        <p:txBody>
          <a:bodyPr vert="horz" lIns="90634" tIns="45316" rIns="90634" bIns="45316" rtlCol="0"/>
          <a:lstStyle>
            <a:lvl1pPr algn="r">
              <a:defRPr sz="1200"/>
            </a:lvl1pPr>
          </a:lstStyle>
          <a:p>
            <a:fld id="{03AEA519-F8E7-4778-BA39-6365F5BCF5AC}" type="datetimeFigureOut">
              <a:rPr kumimoji="1" lang="ja-JP" altLang="en-US" smtClean="0"/>
              <a:t>2025/10/27</a:t>
            </a:fld>
            <a:endParaRPr kumimoji="1" lang="ja-JP" altLang="en-US" dirty="0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1" y="9371504"/>
            <a:ext cx="2919302" cy="494813"/>
          </a:xfrm>
          <a:prstGeom prst="rect">
            <a:avLst/>
          </a:prstGeom>
        </p:spPr>
        <p:txBody>
          <a:bodyPr vert="horz" lIns="90634" tIns="45316" rIns="90634" bIns="45316" rtlCol="0" anchor="b"/>
          <a:lstStyle>
            <a:lvl1pPr algn="l">
              <a:defRPr sz="1200"/>
            </a:lvl1pPr>
          </a:lstStyle>
          <a:p>
            <a:endParaRPr kumimoji="1" lang="ja-JP" altLang="en-US" dirty="0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814891" y="9371504"/>
            <a:ext cx="2919302" cy="494813"/>
          </a:xfrm>
          <a:prstGeom prst="rect">
            <a:avLst/>
          </a:prstGeom>
        </p:spPr>
        <p:txBody>
          <a:bodyPr vert="horz" lIns="90634" tIns="45316" rIns="90634" bIns="45316" rtlCol="0" anchor="b"/>
          <a:lstStyle>
            <a:lvl1pPr algn="r">
              <a:defRPr sz="1200"/>
            </a:lvl1pPr>
          </a:lstStyle>
          <a:p>
            <a:fld id="{328B335E-AC90-4A24-8878-55A4B68A2E7F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277059132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5" y="5"/>
            <a:ext cx="2918831" cy="495029"/>
          </a:xfrm>
          <a:prstGeom prst="rect">
            <a:avLst/>
          </a:prstGeom>
        </p:spPr>
        <p:txBody>
          <a:bodyPr vert="horz" lIns="91405" tIns="45702" rIns="91405" bIns="45702" rtlCol="0"/>
          <a:lstStyle>
            <a:lvl1pPr algn="l">
              <a:defRPr sz="1200"/>
            </a:lvl1pPr>
          </a:lstStyle>
          <a:p>
            <a:endParaRPr kumimoji="1" lang="ja-JP" altLang="en-US" dirty="0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15377" y="5"/>
            <a:ext cx="2918831" cy="495029"/>
          </a:xfrm>
          <a:prstGeom prst="rect">
            <a:avLst/>
          </a:prstGeom>
        </p:spPr>
        <p:txBody>
          <a:bodyPr vert="horz" lIns="91405" tIns="45702" rIns="91405" bIns="45702" rtlCol="0"/>
          <a:lstStyle>
            <a:lvl1pPr algn="r">
              <a:defRPr sz="1200"/>
            </a:lvl1pPr>
          </a:lstStyle>
          <a:p>
            <a:fld id="{81CD1AA3-E132-4588-8C20-4193384B6224}" type="datetimeFigureOut">
              <a:rPr kumimoji="1" lang="ja-JP" altLang="en-US" smtClean="0"/>
              <a:t>2025/10/27</a:t>
            </a:fld>
            <a:endParaRPr kumimoji="1" lang="ja-JP" altLang="en-US" dirty="0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963613" y="1233488"/>
            <a:ext cx="4808537" cy="3328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05" tIns="45702" rIns="91405" bIns="45702" rtlCol="0" anchor="ctr"/>
          <a:lstStyle/>
          <a:p>
            <a:endParaRPr lang="ja-JP" altLang="en-US" dirty="0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73577" y="4748167"/>
            <a:ext cx="5388610" cy="3884861"/>
          </a:xfrm>
          <a:prstGeom prst="rect">
            <a:avLst/>
          </a:prstGeom>
        </p:spPr>
        <p:txBody>
          <a:bodyPr vert="horz" lIns="91405" tIns="45702" rIns="91405" bIns="45702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5" y="9371286"/>
            <a:ext cx="2918831" cy="495028"/>
          </a:xfrm>
          <a:prstGeom prst="rect">
            <a:avLst/>
          </a:prstGeom>
        </p:spPr>
        <p:txBody>
          <a:bodyPr vert="horz" lIns="91405" tIns="45702" rIns="91405" bIns="45702" rtlCol="0" anchor="b"/>
          <a:lstStyle>
            <a:lvl1pPr algn="l">
              <a:defRPr sz="1200"/>
            </a:lvl1pPr>
          </a:lstStyle>
          <a:p>
            <a:endParaRPr kumimoji="1" lang="ja-JP" altLang="en-US" dirty="0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15377" y="9371286"/>
            <a:ext cx="2918831" cy="495028"/>
          </a:xfrm>
          <a:prstGeom prst="rect">
            <a:avLst/>
          </a:prstGeom>
        </p:spPr>
        <p:txBody>
          <a:bodyPr vert="horz" lIns="91405" tIns="45702" rIns="91405" bIns="45702" rtlCol="0" anchor="b"/>
          <a:lstStyle>
            <a:lvl1pPr algn="r">
              <a:defRPr sz="1200"/>
            </a:lvl1pPr>
          </a:lstStyle>
          <a:p>
            <a:fld id="{CC6EA766-96C9-427E-8A49-0740D30D629D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59027742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6EA766-96C9-427E-8A49-0740D30D629D}" type="slidenum">
              <a:rPr kumimoji="1" lang="ja-JP" altLang="en-US" smtClean="0"/>
              <a:t>11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4296286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60F09-F4A0-4606-8652-2BFDBED7957B}" type="datetime1">
              <a:rPr kumimoji="1" lang="ja-JP" altLang="en-US" smtClean="0"/>
              <a:t>2025/10/27</a:t>
            </a:fld>
            <a:endParaRPr kumimoji="1" lang="ja-JP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466223" y="220646"/>
            <a:ext cx="2228850" cy="365125"/>
          </a:xfrm>
        </p:spPr>
        <p:txBody>
          <a:bodyPr/>
          <a:lstStyle>
            <a:lvl1pPr>
              <a:defRPr sz="2000">
                <a:solidFill>
                  <a:schemeClr val="accent1">
                    <a:lumMod val="50000"/>
                  </a:schemeClr>
                </a:solidFill>
                <a:latin typeface="游明朝" panose="02020400000000000000" pitchFamily="18" charset="-128"/>
                <a:ea typeface="游明朝" panose="02020400000000000000" pitchFamily="18" charset="-128"/>
              </a:defRPr>
            </a:lvl1pPr>
          </a:lstStyle>
          <a:p>
            <a:fld id="{7F7001C4-E00C-4582-936A-36083ED5D9A0}" type="slidenum">
              <a:rPr kumimoji="1" lang="ja-JP" altLang="en-US" smtClean="0"/>
              <a:pPr/>
              <a:t>‹#›</a:t>
            </a:fld>
            <a:endParaRPr kumimoji="1" lang="ja-JP" altLang="en-US" dirty="0"/>
          </a:p>
        </p:txBody>
      </p:sp>
      <p:grpSp>
        <p:nvGrpSpPr>
          <p:cNvPr id="7" name="グループ化 6"/>
          <p:cNvGrpSpPr/>
          <p:nvPr userDrawn="1"/>
        </p:nvGrpSpPr>
        <p:grpSpPr>
          <a:xfrm>
            <a:off x="8939081" y="105492"/>
            <a:ext cx="878242" cy="548277"/>
            <a:chOff x="-1224" y="26512"/>
            <a:chExt cx="878242" cy="548277"/>
          </a:xfrm>
          <a:solidFill>
            <a:schemeClr val="bg1"/>
          </a:solidFill>
        </p:grpSpPr>
        <p:sp>
          <p:nvSpPr>
            <p:cNvPr id="8" name="フリーフォーム 7"/>
            <p:cNvSpPr/>
            <p:nvPr userDrawn="1"/>
          </p:nvSpPr>
          <p:spPr>
            <a:xfrm>
              <a:off x="342675" y="73670"/>
              <a:ext cx="534343" cy="501119"/>
            </a:xfrm>
            <a:custGeom>
              <a:avLst/>
              <a:gdLst>
                <a:gd name="connsiteX0" fmla="*/ 529831 w 746889"/>
                <a:gd name="connsiteY0" fmla="*/ 0 h 700449"/>
                <a:gd name="connsiteX1" fmla="*/ 577922 w 746889"/>
                <a:gd name="connsiteY1" fmla="*/ 25145 h 700449"/>
                <a:gd name="connsiteX2" fmla="*/ 746889 w 746889"/>
                <a:gd name="connsiteY2" fmla="*/ 331272 h 700449"/>
                <a:gd name="connsiteX3" fmla="*/ 363648 w 746889"/>
                <a:gd name="connsiteY3" fmla="*/ 700449 h 700449"/>
                <a:gd name="connsiteX4" fmla="*/ 10524 w 746889"/>
                <a:gd name="connsiteY4" fmla="*/ 474973 h 700449"/>
                <a:gd name="connsiteX5" fmla="*/ 0 w 746889"/>
                <a:gd name="connsiteY5" fmla="*/ 442312 h 700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46889" h="700449">
                  <a:moveTo>
                    <a:pt x="529831" y="0"/>
                  </a:moveTo>
                  <a:lnTo>
                    <a:pt x="577922" y="25145"/>
                  </a:lnTo>
                  <a:cubicBezTo>
                    <a:pt x="679865" y="91488"/>
                    <a:pt x="746889" y="203840"/>
                    <a:pt x="746889" y="331272"/>
                  </a:cubicBezTo>
                  <a:cubicBezTo>
                    <a:pt x="746889" y="535163"/>
                    <a:pt x="575306" y="700449"/>
                    <a:pt x="363648" y="700449"/>
                  </a:cubicBezTo>
                  <a:cubicBezTo>
                    <a:pt x="204905" y="700449"/>
                    <a:pt x="68703" y="607476"/>
                    <a:pt x="10524" y="474973"/>
                  </a:cubicBezTo>
                  <a:lnTo>
                    <a:pt x="0" y="442312"/>
                  </a:ln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9" name="正方形/長方形 8"/>
            <p:cNvSpPr/>
            <p:nvPr userDrawn="1"/>
          </p:nvSpPr>
          <p:spPr>
            <a:xfrm>
              <a:off x="-1224" y="26512"/>
              <a:ext cx="755992" cy="36307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  <a:r>
                <a:rPr kumimoji="1" lang="en-US" altLang="ja-JP" sz="1400" dirty="0">
                  <a:solidFill>
                    <a:schemeClr val="bg1"/>
                  </a:solidFill>
                  <a:latin typeface="游明朝" panose="02020400000000000000" pitchFamily="18" charset="-128"/>
                  <a:ea typeface="游明朝" panose="02020400000000000000" pitchFamily="18" charset="-128"/>
                </a:rPr>
                <a:t>Page</a:t>
              </a:r>
              <a:endParaRPr kumimoji="1" lang="ja-JP" altLang="en-US" sz="1400" dirty="0">
                <a:solidFill>
                  <a:schemeClr val="bg1"/>
                </a:solidFill>
                <a:latin typeface="游明朝" panose="02020400000000000000" pitchFamily="18" charset="-128"/>
                <a:ea typeface="游明朝" panose="02020400000000000000" pitchFamily="18" charset="-12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090149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7A077F-5AAC-49D1-897C-9D71B8A9E63F}" type="datetime1">
              <a:rPr kumimoji="1" lang="ja-JP" altLang="en-US" smtClean="0"/>
              <a:t>2025/10/27</a:t>
            </a:fld>
            <a:endParaRPr kumimoji="1" lang="ja-JP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001C4-E00C-4582-936A-36083ED5D9A0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7333958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>
          <a:xfrm>
            <a:off x="10898" y="13070"/>
            <a:ext cx="8418862" cy="620687"/>
          </a:xfrm>
        </p:spPr>
        <p:txBody>
          <a:bodyPr anchor="ctr">
            <a:normAutofit/>
          </a:bodyPr>
          <a:lstStyle>
            <a:lvl1pPr algn="l">
              <a:defRPr sz="1950" b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游ゴシック" panose="020B0400000000000000" pitchFamily="50" charset="-128"/>
                <a:ea typeface="游ゴシック" panose="020B0400000000000000" pitchFamily="50" charset="-128"/>
              </a:defRPr>
            </a:lvl1pPr>
          </a:lstStyle>
          <a:p>
            <a:r>
              <a:rPr kumimoji="1" lang="en-US" altLang="ja-JP" dirty="0"/>
              <a:t>T1</a:t>
            </a:r>
            <a:endParaRPr kumimoji="1" lang="ja-JP" altLang="en-US" dirty="0"/>
          </a:p>
        </p:txBody>
      </p:sp>
      <p:sp>
        <p:nvSpPr>
          <p:cNvPr id="13" name="テキスト プレースホルダー 12"/>
          <p:cNvSpPr>
            <a:spLocks noGrp="1"/>
          </p:cNvSpPr>
          <p:nvPr>
            <p:ph type="body" sz="quarter" idx="13" hasCustomPrompt="1"/>
          </p:nvPr>
        </p:nvSpPr>
        <p:spPr>
          <a:xfrm>
            <a:off x="272481" y="725934"/>
            <a:ext cx="9365012" cy="470818"/>
          </a:xfrm>
        </p:spPr>
        <p:txBody>
          <a:bodyPr anchor="t">
            <a:normAutofit/>
          </a:bodyPr>
          <a:lstStyle>
            <a:lvl1pPr marL="0" indent="0">
              <a:buNone/>
              <a:defRPr sz="1300">
                <a:solidFill>
                  <a:schemeClr val="tx1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defRPr>
            </a:lvl1pPr>
          </a:lstStyle>
          <a:p>
            <a:pPr lvl="0"/>
            <a:r>
              <a:rPr kumimoji="1" lang="en-US" altLang="ja-JP" dirty="0"/>
              <a:t>T2</a:t>
            </a:r>
            <a:endParaRPr kumimoji="1" lang="ja-JP" altLang="en-US" dirty="0"/>
          </a:p>
        </p:txBody>
      </p:sp>
      <p:sp>
        <p:nvSpPr>
          <p:cNvPr id="9" name="フッター プレースホルダ 4"/>
          <p:cNvSpPr>
            <a:spLocks/>
          </p:cNvSpPr>
          <p:nvPr userDrawn="1"/>
        </p:nvSpPr>
        <p:spPr bwMode="auto">
          <a:xfrm>
            <a:off x="5615120" y="6556035"/>
            <a:ext cx="4290880" cy="250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731" dirty="0">
                <a:solidFill>
                  <a:prstClr val="white">
                    <a:lumMod val="50000"/>
                  </a:prstClr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Copyright ©  TEIKOKU DATABANK, LTD. All Rights Reserved. </a:t>
            </a:r>
            <a:endParaRPr lang="ja-JP" altLang="en-US" sz="731" dirty="0">
              <a:solidFill>
                <a:prstClr val="white">
                  <a:lumMod val="50000"/>
                </a:prstClr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cxnSp>
        <p:nvCxnSpPr>
          <p:cNvPr id="14" name="直線コネクタ 13"/>
          <p:cNvCxnSpPr/>
          <p:nvPr userDrawn="1"/>
        </p:nvCxnSpPr>
        <p:spPr>
          <a:xfrm>
            <a:off x="0" y="620688"/>
            <a:ext cx="9906000" cy="0"/>
          </a:xfrm>
          <a:prstGeom prst="line">
            <a:avLst/>
          </a:prstGeom>
          <a:ln w="28575">
            <a:solidFill>
              <a:srgbClr val="2239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Picture 1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81308" y="176688"/>
            <a:ext cx="1656184" cy="2803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7" name="グループ化 16"/>
          <p:cNvGrpSpPr/>
          <p:nvPr userDrawn="1"/>
        </p:nvGrpSpPr>
        <p:grpSpPr>
          <a:xfrm>
            <a:off x="-1224" y="26512"/>
            <a:ext cx="878242" cy="548277"/>
            <a:chOff x="-1224" y="26512"/>
            <a:chExt cx="878242" cy="548277"/>
          </a:xfrm>
        </p:grpSpPr>
        <p:sp>
          <p:nvSpPr>
            <p:cNvPr id="18" name="フリーフォーム 17"/>
            <p:cNvSpPr/>
            <p:nvPr userDrawn="1"/>
          </p:nvSpPr>
          <p:spPr>
            <a:xfrm>
              <a:off x="342675" y="73670"/>
              <a:ext cx="534343" cy="501119"/>
            </a:xfrm>
            <a:custGeom>
              <a:avLst/>
              <a:gdLst>
                <a:gd name="connsiteX0" fmla="*/ 529831 w 746889"/>
                <a:gd name="connsiteY0" fmla="*/ 0 h 700449"/>
                <a:gd name="connsiteX1" fmla="*/ 577922 w 746889"/>
                <a:gd name="connsiteY1" fmla="*/ 25145 h 700449"/>
                <a:gd name="connsiteX2" fmla="*/ 746889 w 746889"/>
                <a:gd name="connsiteY2" fmla="*/ 331272 h 700449"/>
                <a:gd name="connsiteX3" fmla="*/ 363648 w 746889"/>
                <a:gd name="connsiteY3" fmla="*/ 700449 h 700449"/>
                <a:gd name="connsiteX4" fmla="*/ 10524 w 746889"/>
                <a:gd name="connsiteY4" fmla="*/ 474973 h 700449"/>
                <a:gd name="connsiteX5" fmla="*/ 0 w 746889"/>
                <a:gd name="connsiteY5" fmla="*/ 442312 h 700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46889" h="700449">
                  <a:moveTo>
                    <a:pt x="529831" y="0"/>
                  </a:moveTo>
                  <a:lnTo>
                    <a:pt x="577922" y="25145"/>
                  </a:lnTo>
                  <a:cubicBezTo>
                    <a:pt x="679865" y="91488"/>
                    <a:pt x="746889" y="203840"/>
                    <a:pt x="746889" y="331272"/>
                  </a:cubicBezTo>
                  <a:cubicBezTo>
                    <a:pt x="746889" y="535163"/>
                    <a:pt x="575306" y="700449"/>
                    <a:pt x="363648" y="700449"/>
                  </a:cubicBezTo>
                  <a:cubicBezTo>
                    <a:pt x="204905" y="700449"/>
                    <a:pt x="68703" y="607476"/>
                    <a:pt x="10524" y="474973"/>
                  </a:cubicBezTo>
                  <a:lnTo>
                    <a:pt x="0" y="442312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/>
            </a:p>
          </p:txBody>
        </p:sp>
        <p:sp>
          <p:nvSpPr>
            <p:cNvPr id="19" name="正方形/長方形 18"/>
            <p:cNvSpPr/>
            <p:nvPr userDrawn="1"/>
          </p:nvSpPr>
          <p:spPr>
            <a:xfrm>
              <a:off x="-1224" y="26512"/>
              <a:ext cx="755992" cy="36307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  <a:r>
                <a:rPr kumimoji="1" lang="en-US" altLang="ja-JP" sz="1400" dirty="0">
                  <a:solidFill>
                    <a:schemeClr val="accent1">
                      <a:lumMod val="50000"/>
                    </a:schemeClr>
                  </a:solidFill>
                  <a:latin typeface="游明朝" panose="02020400000000000000" pitchFamily="18" charset="-128"/>
                  <a:ea typeface="游明朝" panose="02020400000000000000" pitchFamily="18" charset="-128"/>
                </a:rPr>
                <a:t>Page</a:t>
              </a:r>
              <a:endParaRPr kumimoji="1" lang="ja-JP" altLang="en-US" sz="1400" dirty="0">
                <a:solidFill>
                  <a:schemeClr val="accent1">
                    <a:lumMod val="50000"/>
                  </a:schemeClr>
                </a:solidFill>
                <a:latin typeface="游明朝" panose="02020400000000000000" pitchFamily="18" charset="-128"/>
                <a:ea typeface="游明朝" panose="02020400000000000000" pitchFamily="18" charset="-128"/>
              </a:endParaRPr>
            </a:p>
          </p:txBody>
        </p:sp>
      </p:grpSp>
      <p:sp>
        <p:nvSpPr>
          <p:cNvPr id="23" name="Slide Number Placeholder 5"/>
          <p:cNvSpPr txBox="1">
            <a:spLocks/>
          </p:cNvSpPr>
          <p:nvPr userDrawn="1"/>
        </p:nvSpPr>
        <p:spPr>
          <a:xfrm>
            <a:off x="137443" y="143566"/>
            <a:ext cx="7831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F7001C4-E00C-4582-936A-36083ED5D9A0}" type="slidenum">
              <a:rPr kumimoji="1" lang="ja-JP" altLang="en-US" sz="2000" smtClean="0">
                <a:solidFill>
                  <a:schemeClr val="bg1"/>
                </a:solidFill>
                <a:latin typeface="游明朝" panose="02020400000000000000" pitchFamily="18" charset="-128"/>
                <a:ea typeface="游明朝" panose="02020400000000000000" pitchFamily="18" charset="-128"/>
              </a:rPr>
              <a:pPr/>
              <a:t>‹#›</a:t>
            </a:fld>
            <a:endParaRPr kumimoji="1" lang="ja-JP" altLang="en-US" sz="2000" dirty="0">
              <a:solidFill>
                <a:schemeClr val="bg1"/>
              </a:solidFill>
              <a:latin typeface="游明朝" panose="02020400000000000000" pitchFamily="18" charset="-128"/>
              <a:ea typeface="游明朝" panose="020204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5074713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グループ化 4">
            <a:extLst>
              <a:ext uri="{FF2B5EF4-FFF2-40B4-BE49-F238E27FC236}">
                <a16:creationId xmlns:a16="http://schemas.microsoft.com/office/drawing/2014/main" id="{BA23A858-EE5B-4002-9F06-77450CBBEB73}"/>
              </a:ext>
            </a:extLst>
          </p:cNvPr>
          <p:cNvGrpSpPr/>
          <p:nvPr userDrawn="1"/>
        </p:nvGrpSpPr>
        <p:grpSpPr>
          <a:xfrm>
            <a:off x="-122863" y="14573"/>
            <a:ext cx="10028863" cy="667676"/>
            <a:chOff x="-122863" y="14573"/>
            <a:chExt cx="10028863" cy="667676"/>
          </a:xfrm>
        </p:grpSpPr>
        <p:sp>
          <p:nvSpPr>
            <p:cNvPr id="6" name="タイトル 3">
              <a:extLst>
                <a:ext uri="{FF2B5EF4-FFF2-40B4-BE49-F238E27FC236}">
                  <a16:creationId xmlns:a16="http://schemas.microsoft.com/office/drawing/2014/main" id="{BA1DF4B0-D409-4B56-8D10-C67752DB9E52}"/>
                </a:ext>
              </a:extLst>
            </p:cNvPr>
            <p:cNvSpPr txBox="1">
              <a:spLocks/>
            </p:cNvSpPr>
            <p:nvPr/>
          </p:nvSpPr>
          <p:spPr>
            <a:xfrm>
              <a:off x="5644" y="14573"/>
              <a:ext cx="9900356" cy="667676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kumimoji="1" sz="1950" b="0" kern="120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游ゴシック" panose="020B0400000000000000" pitchFamily="50" charset="-128"/>
                  <a:ea typeface="游ゴシック" panose="020B0400000000000000" pitchFamily="50" charset="-128"/>
                  <a:cs typeface="+mj-cs"/>
                </a:defRPr>
              </a:lvl1pPr>
            </a:lstStyle>
            <a:p>
              <a:r>
                <a:rPr lang="en-US" altLang="ja-JP" dirty="0">
                  <a:solidFill>
                    <a:schemeClr val="bg1"/>
                  </a:solidFill>
                  <a:effectLst/>
                  <a:latin typeface="メイリオ" panose="020B0604030504040204" pitchFamily="50" charset="-128"/>
                  <a:ea typeface="メイリオ" panose="020B0604030504040204" pitchFamily="50" charset="-128"/>
                  <a:cs typeface="メイリオ"/>
                </a:rPr>
                <a:t> </a:t>
              </a:r>
              <a:endParaRPr lang="en-US" altLang="ja-JP" b="1" dirty="0">
                <a:solidFill>
                  <a:schemeClr val="bg1"/>
                </a:solidFill>
                <a:effectLst/>
                <a:latin typeface="メイリオ" panose="020B0604030504040204" pitchFamily="50" charset="-128"/>
                <a:ea typeface="メイリオ" panose="020B0604030504040204" pitchFamily="50" charset="-128"/>
                <a:cs typeface="メイリオ"/>
              </a:endParaRPr>
            </a:p>
          </p:txBody>
        </p:sp>
        <p:grpSp>
          <p:nvGrpSpPr>
            <p:cNvPr id="7" name="グループ化 6">
              <a:extLst>
                <a:ext uri="{FF2B5EF4-FFF2-40B4-BE49-F238E27FC236}">
                  <a16:creationId xmlns:a16="http://schemas.microsoft.com/office/drawing/2014/main" id="{380C4409-17E7-44C2-9070-7E424D6D86F1}"/>
                </a:ext>
              </a:extLst>
            </p:cNvPr>
            <p:cNvGrpSpPr/>
            <p:nvPr/>
          </p:nvGrpSpPr>
          <p:grpSpPr>
            <a:xfrm rot="11640020">
              <a:off x="-122863" y="299676"/>
              <a:ext cx="1318433" cy="85538"/>
              <a:chOff x="8457178" y="303086"/>
              <a:chExt cx="1318433" cy="85538"/>
            </a:xfrm>
          </p:grpSpPr>
          <p:sp>
            <p:nvSpPr>
              <p:cNvPr id="9" name="フリーフォーム: 図形 8">
                <a:extLst>
                  <a:ext uri="{FF2B5EF4-FFF2-40B4-BE49-F238E27FC236}">
                    <a16:creationId xmlns:a16="http://schemas.microsoft.com/office/drawing/2014/main" id="{BF39B5CF-E982-4433-BF9A-C349C02D50B0}"/>
                  </a:ext>
                </a:extLst>
              </p:cNvPr>
              <p:cNvSpPr/>
              <p:nvPr/>
            </p:nvSpPr>
            <p:spPr>
              <a:xfrm rot="2578309">
                <a:off x="9052841" y="303087"/>
                <a:ext cx="722770" cy="78721"/>
              </a:xfrm>
              <a:custGeom>
                <a:avLst/>
                <a:gdLst>
                  <a:gd name="connsiteX0" fmla="*/ 0 w 912764"/>
                  <a:gd name="connsiteY0" fmla="*/ 95293 h 95293"/>
                  <a:gd name="connsiteX1" fmla="*/ 102290 w 912764"/>
                  <a:gd name="connsiteY1" fmla="*/ 0 h 95293"/>
                  <a:gd name="connsiteX2" fmla="*/ 912764 w 912764"/>
                  <a:gd name="connsiteY2" fmla="*/ 0 h 95293"/>
                  <a:gd name="connsiteX3" fmla="*/ 810474 w 912764"/>
                  <a:gd name="connsiteY3" fmla="*/ 95292 h 95293"/>
                  <a:gd name="connsiteX4" fmla="*/ 0 w 912764"/>
                  <a:gd name="connsiteY4" fmla="*/ 95293 h 952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12764" h="95293">
                    <a:moveTo>
                      <a:pt x="0" y="95293"/>
                    </a:moveTo>
                    <a:lnTo>
                      <a:pt x="102290" y="0"/>
                    </a:lnTo>
                    <a:lnTo>
                      <a:pt x="912764" y="0"/>
                    </a:lnTo>
                    <a:lnTo>
                      <a:pt x="810474" y="95292"/>
                    </a:lnTo>
                    <a:lnTo>
                      <a:pt x="0" y="9529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0" name="フリーフォーム: 図形 9">
                <a:extLst>
                  <a:ext uri="{FF2B5EF4-FFF2-40B4-BE49-F238E27FC236}">
                    <a16:creationId xmlns:a16="http://schemas.microsoft.com/office/drawing/2014/main" id="{3DD83095-1BF8-453B-A3AB-25D166669BA7}"/>
                  </a:ext>
                </a:extLst>
              </p:cNvPr>
              <p:cNvSpPr/>
              <p:nvPr/>
            </p:nvSpPr>
            <p:spPr>
              <a:xfrm rot="2578309">
                <a:off x="8761590" y="303086"/>
                <a:ext cx="722770" cy="78721"/>
              </a:xfrm>
              <a:custGeom>
                <a:avLst/>
                <a:gdLst>
                  <a:gd name="connsiteX0" fmla="*/ 0 w 912764"/>
                  <a:gd name="connsiteY0" fmla="*/ 95293 h 95293"/>
                  <a:gd name="connsiteX1" fmla="*/ 102290 w 912764"/>
                  <a:gd name="connsiteY1" fmla="*/ 0 h 95293"/>
                  <a:gd name="connsiteX2" fmla="*/ 912764 w 912764"/>
                  <a:gd name="connsiteY2" fmla="*/ 0 h 95293"/>
                  <a:gd name="connsiteX3" fmla="*/ 810474 w 912764"/>
                  <a:gd name="connsiteY3" fmla="*/ 95292 h 95293"/>
                  <a:gd name="connsiteX4" fmla="*/ 0 w 912764"/>
                  <a:gd name="connsiteY4" fmla="*/ 95293 h 952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12764" h="95293">
                    <a:moveTo>
                      <a:pt x="0" y="95293"/>
                    </a:moveTo>
                    <a:lnTo>
                      <a:pt x="102290" y="0"/>
                    </a:lnTo>
                    <a:lnTo>
                      <a:pt x="912764" y="0"/>
                    </a:lnTo>
                    <a:lnTo>
                      <a:pt x="810474" y="95292"/>
                    </a:lnTo>
                    <a:lnTo>
                      <a:pt x="0" y="9529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1" name="フリーフォーム: 図形 10">
                <a:extLst>
                  <a:ext uri="{FF2B5EF4-FFF2-40B4-BE49-F238E27FC236}">
                    <a16:creationId xmlns:a16="http://schemas.microsoft.com/office/drawing/2014/main" id="{F49839C5-9805-47D0-BE54-C900E1F7D665}"/>
                  </a:ext>
                </a:extLst>
              </p:cNvPr>
              <p:cNvSpPr/>
              <p:nvPr/>
            </p:nvSpPr>
            <p:spPr>
              <a:xfrm rot="2578309">
                <a:off x="8457178" y="309903"/>
                <a:ext cx="722770" cy="78721"/>
              </a:xfrm>
              <a:custGeom>
                <a:avLst/>
                <a:gdLst>
                  <a:gd name="connsiteX0" fmla="*/ 0 w 912764"/>
                  <a:gd name="connsiteY0" fmla="*/ 95293 h 95293"/>
                  <a:gd name="connsiteX1" fmla="*/ 102290 w 912764"/>
                  <a:gd name="connsiteY1" fmla="*/ 0 h 95293"/>
                  <a:gd name="connsiteX2" fmla="*/ 912764 w 912764"/>
                  <a:gd name="connsiteY2" fmla="*/ 0 h 95293"/>
                  <a:gd name="connsiteX3" fmla="*/ 810474 w 912764"/>
                  <a:gd name="connsiteY3" fmla="*/ 95292 h 95293"/>
                  <a:gd name="connsiteX4" fmla="*/ 0 w 912764"/>
                  <a:gd name="connsiteY4" fmla="*/ 95293 h 952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12764" h="95293">
                    <a:moveTo>
                      <a:pt x="0" y="95293"/>
                    </a:moveTo>
                    <a:lnTo>
                      <a:pt x="102290" y="0"/>
                    </a:lnTo>
                    <a:lnTo>
                      <a:pt x="912764" y="0"/>
                    </a:lnTo>
                    <a:lnTo>
                      <a:pt x="810474" y="95292"/>
                    </a:lnTo>
                    <a:lnTo>
                      <a:pt x="0" y="9529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kumimoji="1" lang="ja-JP" altLang="en-US"/>
              </a:p>
            </p:txBody>
          </p:sp>
        </p:grpSp>
      </p:grpSp>
      <p:grpSp>
        <p:nvGrpSpPr>
          <p:cNvPr id="12" name="グループ化 11">
            <a:extLst>
              <a:ext uri="{FF2B5EF4-FFF2-40B4-BE49-F238E27FC236}">
                <a16:creationId xmlns:a16="http://schemas.microsoft.com/office/drawing/2014/main" id="{26EA476A-14D3-4C67-B1CF-BA1044F2DB73}"/>
              </a:ext>
            </a:extLst>
          </p:cNvPr>
          <p:cNvGrpSpPr/>
          <p:nvPr userDrawn="1"/>
        </p:nvGrpSpPr>
        <p:grpSpPr>
          <a:xfrm>
            <a:off x="672943" y="5381297"/>
            <a:ext cx="8576013" cy="1205192"/>
            <a:chOff x="672943" y="5381297"/>
            <a:chExt cx="8576013" cy="1205192"/>
          </a:xfrm>
        </p:grpSpPr>
        <p:grpSp>
          <p:nvGrpSpPr>
            <p:cNvPr id="13" name="グループ化 12">
              <a:extLst>
                <a:ext uri="{FF2B5EF4-FFF2-40B4-BE49-F238E27FC236}">
                  <a16:creationId xmlns:a16="http://schemas.microsoft.com/office/drawing/2014/main" id="{20E3E64F-6DEB-45B2-9C45-AC1755D86495}"/>
                </a:ext>
              </a:extLst>
            </p:cNvPr>
            <p:cNvGrpSpPr/>
            <p:nvPr/>
          </p:nvGrpSpPr>
          <p:grpSpPr>
            <a:xfrm>
              <a:off x="672943" y="5381297"/>
              <a:ext cx="8576013" cy="1205192"/>
              <a:chOff x="672943" y="5381297"/>
              <a:chExt cx="8576013" cy="1205192"/>
            </a:xfrm>
          </p:grpSpPr>
          <p:grpSp>
            <p:nvGrpSpPr>
              <p:cNvPr id="15" name="グループ化 14">
                <a:extLst>
                  <a:ext uri="{FF2B5EF4-FFF2-40B4-BE49-F238E27FC236}">
                    <a16:creationId xmlns:a16="http://schemas.microsoft.com/office/drawing/2014/main" id="{C5A8A38D-C7E4-4515-A675-5A1BE363CEF1}"/>
                  </a:ext>
                </a:extLst>
              </p:cNvPr>
              <p:cNvGrpSpPr/>
              <p:nvPr/>
            </p:nvGrpSpPr>
            <p:grpSpPr>
              <a:xfrm>
                <a:off x="688428" y="5444242"/>
                <a:ext cx="8560528" cy="1142247"/>
                <a:chOff x="688428" y="5444242"/>
                <a:chExt cx="8560528" cy="1142247"/>
              </a:xfrm>
            </p:grpSpPr>
            <p:sp>
              <p:nvSpPr>
                <p:cNvPr id="17" name="タイトル 3">
                  <a:extLst>
                    <a:ext uri="{FF2B5EF4-FFF2-40B4-BE49-F238E27FC236}">
                      <a16:creationId xmlns:a16="http://schemas.microsoft.com/office/drawing/2014/main" id="{57322E6D-8D08-46A6-9DAD-AD03ACE98863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>
                  <a:off x="1114097" y="5444242"/>
                  <a:ext cx="7677806" cy="441554"/>
                </a:xfrm>
                <a:prstGeom prst="rect">
                  <a:avLst/>
                </a:prstGeom>
                <a:solidFill>
                  <a:srgbClr val="333F50">
                    <a:alpha val="10196"/>
                  </a:srgbClr>
                </a:solidFill>
              </p:spPr>
              <p:txBody>
                <a:bodyPr vert="horz" lIns="91440" tIns="45720" rIns="91440" bIns="45720" rtlCol="0" anchor="ctr">
                  <a:normAutofit/>
                </a:bodyPr>
                <a:lstStyle>
                  <a:lvl1pPr algn="l" defTabSz="914400" rtl="0" eaLnBrk="1" latinLnBrk="0" hangingPunct="1">
                    <a:lnSpc>
                      <a:spcPct val="90000"/>
                    </a:lnSpc>
                    <a:spcBef>
                      <a:spcPct val="0"/>
                    </a:spcBef>
                    <a:buNone/>
                    <a:defRPr kumimoji="1" sz="1950" b="0" kern="1200">
                      <a:solidFill>
                        <a:schemeClr val="tx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游ゴシック" panose="020B0400000000000000" pitchFamily="50" charset="-128"/>
                      <a:ea typeface="游ゴシック" panose="020B0400000000000000" pitchFamily="50" charset="-128"/>
                      <a:cs typeface="+mj-cs"/>
                    </a:defRPr>
                  </a:lvl1pPr>
                </a:lstStyle>
                <a:p>
                  <a:r>
                    <a:rPr lang="en-US" altLang="ja-JP" dirty="0">
                      <a:solidFill>
                        <a:schemeClr val="bg1"/>
                      </a:solidFill>
                      <a:effectLst/>
                      <a:latin typeface="メイリオ" panose="020B0604030504040204" pitchFamily="50" charset="-128"/>
                      <a:ea typeface="メイリオ" panose="020B0604030504040204" pitchFamily="50" charset="-128"/>
                      <a:cs typeface="メイリオ"/>
                    </a:rPr>
                    <a:t> </a:t>
                  </a:r>
                  <a:endParaRPr lang="en-US" altLang="ja-JP" b="1" dirty="0">
                    <a:solidFill>
                      <a:schemeClr val="bg1"/>
                    </a:solidFill>
                    <a:effectLst/>
                    <a:latin typeface="メイリオ" panose="020B0604030504040204" pitchFamily="50" charset="-128"/>
                    <a:ea typeface="メイリオ" panose="020B0604030504040204" pitchFamily="50" charset="-128"/>
                    <a:cs typeface="メイリオ"/>
                  </a:endParaRPr>
                </a:p>
              </p:txBody>
            </p:sp>
            <p:sp>
              <p:nvSpPr>
                <p:cNvPr id="18" name="タイトル 3">
                  <a:extLst>
                    <a:ext uri="{FF2B5EF4-FFF2-40B4-BE49-F238E27FC236}">
                      <a16:creationId xmlns:a16="http://schemas.microsoft.com/office/drawing/2014/main" id="{3457EC7B-2A23-4CF3-9BCC-8BE17A1E3CC3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>
                  <a:off x="688428" y="5883245"/>
                  <a:ext cx="8560528" cy="703244"/>
                </a:xfrm>
                <a:prstGeom prst="rect">
                  <a:avLst/>
                </a:prstGeom>
                <a:solidFill>
                  <a:srgbClr val="333F50">
                    <a:alpha val="10196"/>
                  </a:srgbClr>
                </a:solidFill>
              </p:spPr>
              <p:txBody>
                <a:bodyPr vert="horz" lIns="91440" tIns="45720" rIns="91440" bIns="45720" rtlCol="0" anchor="ctr">
                  <a:normAutofit/>
                </a:bodyPr>
                <a:lstStyle>
                  <a:lvl1pPr algn="l" defTabSz="914400" rtl="0" eaLnBrk="1" latinLnBrk="0" hangingPunct="1">
                    <a:lnSpc>
                      <a:spcPct val="90000"/>
                    </a:lnSpc>
                    <a:spcBef>
                      <a:spcPct val="0"/>
                    </a:spcBef>
                    <a:buNone/>
                    <a:defRPr kumimoji="1" sz="1950" b="0" kern="1200">
                      <a:solidFill>
                        <a:schemeClr val="tx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游ゴシック" panose="020B0400000000000000" pitchFamily="50" charset="-128"/>
                      <a:ea typeface="游ゴシック" panose="020B0400000000000000" pitchFamily="50" charset="-128"/>
                      <a:cs typeface="+mj-cs"/>
                    </a:defRPr>
                  </a:lvl1pPr>
                </a:lstStyle>
                <a:p>
                  <a:r>
                    <a:rPr lang="en-US" altLang="ja-JP" dirty="0">
                      <a:solidFill>
                        <a:schemeClr val="bg1"/>
                      </a:solidFill>
                      <a:effectLst/>
                      <a:latin typeface="メイリオ" panose="020B0604030504040204" pitchFamily="50" charset="-128"/>
                      <a:ea typeface="メイリオ" panose="020B0604030504040204" pitchFamily="50" charset="-128"/>
                      <a:cs typeface="メイリオ"/>
                    </a:rPr>
                    <a:t> </a:t>
                  </a:r>
                  <a:endParaRPr lang="en-US" altLang="ja-JP" b="1" dirty="0">
                    <a:solidFill>
                      <a:schemeClr val="bg1"/>
                    </a:solidFill>
                    <a:effectLst/>
                    <a:latin typeface="メイリオ" panose="020B0604030504040204" pitchFamily="50" charset="-128"/>
                    <a:ea typeface="メイリオ" panose="020B0604030504040204" pitchFamily="50" charset="-128"/>
                    <a:cs typeface="メイリオ"/>
                  </a:endParaRPr>
                </a:p>
              </p:txBody>
            </p:sp>
            <p:grpSp>
              <p:nvGrpSpPr>
                <p:cNvPr id="22" name="グループ化 21">
                  <a:extLst>
                    <a:ext uri="{FF2B5EF4-FFF2-40B4-BE49-F238E27FC236}">
                      <a16:creationId xmlns:a16="http://schemas.microsoft.com/office/drawing/2014/main" id="{55FFAEEA-8637-4BBC-9E29-D2DE1D32F984}"/>
                    </a:ext>
                  </a:extLst>
                </p:cNvPr>
                <p:cNvGrpSpPr/>
                <p:nvPr/>
              </p:nvGrpSpPr>
              <p:grpSpPr>
                <a:xfrm>
                  <a:off x="1610694" y="5880976"/>
                  <a:ext cx="6684616" cy="193928"/>
                  <a:chOff x="1663690" y="5571798"/>
                  <a:chExt cx="5936136" cy="193928"/>
                </a:xfrm>
              </p:grpSpPr>
              <p:cxnSp>
                <p:nvCxnSpPr>
                  <p:cNvPr id="24" name="直線コネクタ 23">
                    <a:extLst>
                      <a:ext uri="{FF2B5EF4-FFF2-40B4-BE49-F238E27FC236}">
                        <a16:creationId xmlns:a16="http://schemas.microsoft.com/office/drawing/2014/main" id="{05FB97F9-8F4E-4ADF-804A-B746AAFBF38A}"/>
                      </a:ext>
                    </a:extLst>
                  </p:cNvPr>
                  <p:cNvCxnSpPr/>
                  <p:nvPr/>
                </p:nvCxnSpPr>
                <p:spPr>
                  <a:xfrm>
                    <a:off x="1663690" y="5592835"/>
                    <a:ext cx="2880000" cy="0"/>
                  </a:xfrm>
                  <a:prstGeom prst="line">
                    <a:avLst/>
                  </a:prstGeom>
                  <a:ln w="190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5" name="直線コネクタ 24">
                    <a:extLst>
                      <a:ext uri="{FF2B5EF4-FFF2-40B4-BE49-F238E27FC236}">
                        <a16:creationId xmlns:a16="http://schemas.microsoft.com/office/drawing/2014/main" id="{CB466335-67C1-49D3-BCAC-FBCA728292E2}"/>
                      </a:ext>
                    </a:extLst>
                  </p:cNvPr>
                  <p:cNvCxnSpPr/>
                  <p:nvPr/>
                </p:nvCxnSpPr>
                <p:spPr>
                  <a:xfrm>
                    <a:off x="4719826" y="5591896"/>
                    <a:ext cx="2880000" cy="0"/>
                  </a:xfrm>
                  <a:prstGeom prst="line">
                    <a:avLst/>
                  </a:prstGeom>
                  <a:ln w="190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grpSp>
                <p:nvGrpSpPr>
                  <p:cNvPr id="26" name="グループ化 25">
                    <a:extLst>
                      <a:ext uri="{FF2B5EF4-FFF2-40B4-BE49-F238E27FC236}">
                        <a16:creationId xmlns:a16="http://schemas.microsoft.com/office/drawing/2014/main" id="{5B16EF05-B1A7-4EF3-ABBC-D656E01D97C3}"/>
                      </a:ext>
                    </a:extLst>
                  </p:cNvPr>
                  <p:cNvGrpSpPr/>
                  <p:nvPr/>
                </p:nvGrpSpPr>
                <p:grpSpPr>
                  <a:xfrm>
                    <a:off x="4540250" y="5571798"/>
                    <a:ext cx="149307" cy="172356"/>
                    <a:chOff x="4326308" y="5884949"/>
                    <a:chExt cx="149307" cy="172356"/>
                  </a:xfrm>
                </p:grpSpPr>
                <p:cxnSp>
                  <p:nvCxnSpPr>
                    <p:cNvPr id="28" name="直線コネクタ 27">
                      <a:extLst>
                        <a:ext uri="{FF2B5EF4-FFF2-40B4-BE49-F238E27FC236}">
                          <a16:creationId xmlns:a16="http://schemas.microsoft.com/office/drawing/2014/main" id="{E6E6A2FE-A071-4361-890B-45F9A28E3DB7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rot="1800000">
                      <a:off x="4475615" y="5884949"/>
                      <a:ext cx="0" cy="172356"/>
                    </a:xfrm>
                    <a:prstGeom prst="line">
                      <a:avLst/>
                    </a:prstGeom>
                    <a:ln w="190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9" name="直線コネクタ 28">
                      <a:extLst>
                        <a:ext uri="{FF2B5EF4-FFF2-40B4-BE49-F238E27FC236}">
                          <a16:creationId xmlns:a16="http://schemas.microsoft.com/office/drawing/2014/main" id="{07B4B0AD-B94C-4E1F-B5D7-6DC15496CEFA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4326308" y="5905047"/>
                      <a:ext cx="82884" cy="143558"/>
                    </a:xfrm>
                    <a:prstGeom prst="line">
                      <a:avLst/>
                    </a:prstGeom>
                    <a:ln w="190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sp>
                <p:nvSpPr>
                  <p:cNvPr id="27" name="二等辺三角形 26">
                    <a:extLst>
                      <a:ext uri="{FF2B5EF4-FFF2-40B4-BE49-F238E27FC236}">
                        <a16:creationId xmlns:a16="http://schemas.microsoft.com/office/drawing/2014/main" id="{DF39A5E5-A6E8-46AE-B617-4AC06D6401E3}"/>
                      </a:ext>
                    </a:extLst>
                  </p:cNvPr>
                  <p:cNvSpPr/>
                  <p:nvPr/>
                </p:nvSpPr>
                <p:spPr>
                  <a:xfrm flipV="1">
                    <a:off x="4604084" y="5720007"/>
                    <a:ext cx="60841" cy="45719"/>
                  </a:xfrm>
                  <a:prstGeom prst="triangl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ja-JP" altLang="en-US"/>
                  </a:p>
                </p:txBody>
              </p:sp>
            </p:grpSp>
          </p:grpSp>
          <p:sp>
            <p:nvSpPr>
              <p:cNvPr id="16" name="フローチャート: 結合子 15">
                <a:extLst>
                  <a:ext uri="{FF2B5EF4-FFF2-40B4-BE49-F238E27FC236}">
                    <a16:creationId xmlns:a16="http://schemas.microsoft.com/office/drawing/2014/main" id="{044E2DB3-9CDC-45DD-ABBA-21CC9366FBFA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672943" y="5381297"/>
                <a:ext cx="519769" cy="519769"/>
              </a:xfrm>
              <a:prstGeom prst="flowChartConnector">
                <a:avLst/>
              </a:prstGeom>
              <a:solidFill>
                <a:schemeClr val="bg1">
                  <a:lumMod val="95000"/>
                </a:schemeClr>
              </a:solidFill>
              <a:ln w="152400">
                <a:solidFill>
                  <a:schemeClr val="tx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sp>
          <p:nvSpPr>
            <p:cNvPr id="14" name="フローチャート: 結合子 13">
              <a:extLst>
                <a:ext uri="{FF2B5EF4-FFF2-40B4-BE49-F238E27FC236}">
                  <a16:creationId xmlns:a16="http://schemas.microsoft.com/office/drawing/2014/main" id="{A0A95A2A-0AAB-49E2-BB27-D6B386C14F1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714451" y="5384975"/>
              <a:ext cx="519769" cy="519769"/>
            </a:xfrm>
            <a:prstGeom prst="flowChartConnector">
              <a:avLst/>
            </a:prstGeom>
            <a:solidFill>
              <a:schemeClr val="bg1">
                <a:lumMod val="95000"/>
              </a:schemeClr>
            </a:solidFill>
            <a:ln w="152400">
              <a:solidFill>
                <a:schemeClr val="tx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grpSp>
        <p:nvGrpSpPr>
          <p:cNvPr id="30" name="グループ化 29">
            <a:extLst>
              <a:ext uri="{FF2B5EF4-FFF2-40B4-BE49-F238E27FC236}">
                <a16:creationId xmlns:a16="http://schemas.microsoft.com/office/drawing/2014/main" id="{5751D31E-97DF-48A7-BBF9-0B01FE96A5A4}"/>
              </a:ext>
            </a:extLst>
          </p:cNvPr>
          <p:cNvGrpSpPr/>
          <p:nvPr userDrawn="1"/>
        </p:nvGrpSpPr>
        <p:grpSpPr>
          <a:xfrm>
            <a:off x="8648474" y="70021"/>
            <a:ext cx="878242" cy="548277"/>
            <a:chOff x="-1224" y="26512"/>
            <a:chExt cx="878242" cy="548277"/>
          </a:xfrm>
        </p:grpSpPr>
        <p:sp>
          <p:nvSpPr>
            <p:cNvPr id="31" name="フリーフォーム 23">
              <a:extLst>
                <a:ext uri="{FF2B5EF4-FFF2-40B4-BE49-F238E27FC236}">
                  <a16:creationId xmlns:a16="http://schemas.microsoft.com/office/drawing/2014/main" id="{385D1508-9C88-4D9D-AB2E-002097C93845}"/>
                </a:ext>
              </a:extLst>
            </p:cNvPr>
            <p:cNvSpPr/>
            <p:nvPr userDrawn="1"/>
          </p:nvSpPr>
          <p:spPr>
            <a:xfrm>
              <a:off x="342675" y="73670"/>
              <a:ext cx="534343" cy="501119"/>
            </a:xfrm>
            <a:custGeom>
              <a:avLst/>
              <a:gdLst>
                <a:gd name="connsiteX0" fmla="*/ 529831 w 746889"/>
                <a:gd name="connsiteY0" fmla="*/ 0 h 700449"/>
                <a:gd name="connsiteX1" fmla="*/ 577922 w 746889"/>
                <a:gd name="connsiteY1" fmla="*/ 25145 h 700449"/>
                <a:gd name="connsiteX2" fmla="*/ 746889 w 746889"/>
                <a:gd name="connsiteY2" fmla="*/ 331272 h 700449"/>
                <a:gd name="connsiteX3" fmla="*/ 363648 w 746889"/>
                <a:gd name="connsiteY3" fmla="*/ 700449 h 700449"/>
                <a:gd name="connsiteX4" fmla="*/ 10524 w 746889"/>
                <a:gd name="connsiteY4" fmla="*/ 474973 h 700449"/>
                <a:gd name="connsiteX5" fmla="*/ 0 w 746889"/>
                <a:gd name="connsiteY5" fmla="*/ 442312 h 700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46889" h="700449">
                  <a:moveTo>
                    <a:pt x="529831" y="0"/>
                  </a:moveTo>
                  <a:lnTo>
                    <a:pt x="577922" y="25145"/>
                  </a:lnTo>
                  <a:cubicBezTo>
                    <a:pt x="679865" y="91488"/>
                    <a:pt x="746889" y="203840"/>
                    <a:pt x="746889" y="331272"/>
                  </a:cubicBezTo>
                  <a:cubicBezTo>
                    <a:pt x="746889" y="535163"/>
                    <a:pt x="575306" y="700449"/>
                    <a:pt x="363648" y="700449"/>
                  </a:cubicBezTo>
                  <a:cubicBezTo>
                    <a:pt x="204905" y="700449"/>
                    <a:pt x="68703" y="607476"/>
                    <a:pt x="10524" y="474973"/>
                  </a:cubicBezTo>
                  <a:lnTo>
                    <a:pt x="0" y="44231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/>
            </a:p>
          </p:txBody>
        </p:sp>
        <p:sp>
          <p:nvSpPr>
            <p:cNvPr id="32" name="正方形/長方形 31">
              <a:extLst>
                <a:ext uri="{FF2B5EF4-FFF2-40B4-BE49-F238E27FC236}">
                  <a16:creationId xmlns:a16="http://schemas.microsoft.com/office/drawing/2014/main" id="{F4C1CF2F-2E6E-4316-A914-F222B5C9097A}"/>
                </a:ext>
              </a:extLst>
            </p:cNvPr>
            <p:cNvSpPr/>
            <p:nvPr userDrawn="1"/>
          </p:nvSpPr>
          <p:spPr>
            <a:xfrm>
              <a:off x="-1224" y="26512"/>
              <a:ext cx="755992" cy="36307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  <a:r>
                <a:rPr kumimoji="1" lang="en-US" altLang="ja-JP" sz="1400" dirty="0">
                  <a:solidFill>
                    <a:schemeClr val="bg1"/>
                  </a:solidFill>
                  <a:latin typeface="游明朝" panose="02020400000000000000" pitchFamily="18" charset="-128"/>
                  <a:ea typeface="游明朝" panose="02020400000000000000" pitchFamily="18" charset="-128"/>
                </a:rPr>
                <a:t>Page</a:t>
              </a:r>
              <a:endParaRPr kumimoji="1" lang="ja-JP" altLang="en-US" sz="1400" dirty="0">
                <a:solidFill>
                  <a:schemeClr val="bg1"/>
                </a:solidFill>
                <a:latin typeface="游明朝" panose="02020400000000000000" pitchFamily="18" charset="-128"/>
                <a:ea typeface="游明朝" panose="02020400000000000000" pitchFamily="18" charset="-128"/>
              </a:endParaRPr>
            </a:p>
          </p:txBody>
        </p:sp>
      </p:grpSp>
      <p:sp>
        <p:nvSpPr>
          <p:cNvPr id="33" name="Slide Number Placeholder 5">
            <a:extLst>
              <a:ext uri="{FF2B5EF4-FFF2-40B4-BE49-F238E27FC236}">
                <a16:creationId xmlns:a16="http://schemas.microsoft.com/office/drawing/2014/main" id="{BB18428F-1F7D-4CF4-B088-417CE3402E5F}"/>
              </a:ext>
            </a:extLst>
          </p:cNvPr>
          <p:cNvSpPr txBox="1">
            <a:spLocks/>
          </p:cNvSpPr>
          <p:nvPr userDrawn="1"/>
        </p:nvSpPr>
        <p:spPr>
          <a:xfrm>
            <a:off x="8747703" y="226617"/>
            <a:ext cx="7831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F7001C4-E00C-4582-936A-36083ED5D9A0}" type="slidenum">
              <a:rPr kumimoji="1" lang="ja-JP" altLang="en-US" sz="2000" smtClean="0">
                <a:solidFill>
                  <a:schemeClr val="tx1"/>
                </a:solidFill>
                <a:latin typeface="游明朝" panose="02020400000000000000" pitchFamily="18" charset="-128"/>
                <a:ea typeface="游明朝" panose="02020400000000000000" pitchFamily="18" charset="-128"/>
              </a:rPr>
              <a:pPr/>
              <a:t>‹#›</a:t>
            </a:fld>
            <a:endParaRPr kumimoji="1" lang="ja-JP" altLang="en-US" sz="2000" dirty="0">
              <a:solidFill>
                <a:schemeClr val="tx1"/>
              </a:solidFill>
              <a:latin typeface="游明朝" panose="02020400000000000000" pitchFamily="18" charset="-128"/>
              <a:ea typeface="游明朝" panose="02020400000000000000" pitchFamily="18" charset="-128"/>
            </a:endParaRPr>
          </a:p>
        </p:txBody>
      </p:sp>
      <p:sp>
        <p:nvSpPr>
          <p:cNvPr id="34" name="フッター プレースホルダ 4">
            <a:extLst>
              <a:ext uri="{FF2B5EF4-FFF2-40B4-BE49-F238E27FC236}">
                <a16:creationId xmlns:a16="http://schemas.microsoft.com/office/drawing/2014/main" id="{00D24070-FBDA-48F9-8B4E-FCFC6665334B}"/>
              </a:ext>
            </a:extLst>
          </p:cNvPr>
          <p:cNvSpPr>
            <a:spLocks/>
          </p:cNvSpPr>
          <p:nvPr userDrawn="1"/>
        </p:nvSpPr>
        <p:spPr bwMode="auto">
          <a:xfrm>
            <a:off x="6766557" y="6597600"/>
            <a:ext cx="3151617" cy="250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731" dirty="0">
                <a:solidFill>
                  <a:prstClr val="white">
                    <a:lumMod val="50000"/>
                  </a:prstClr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Copyright ©  TEIKOKU DATABANK, LTD. All Rights Reserved. </a:t>
            </a:r>
            <a:endParaRPr lang="ja-JP" altLang="en-US" sz="731" dirty="0">
              <a:solidFill>
                <a:prstClr val="white">
                  <a:lumMod val="50000"/>
                </a:prstClr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35" name="フッター プレースホルダ 4">
            <a:extLst>
              <a:ext uri="{FF2B5EF4-FFF2-40B4-BE49-F238E27FC236}">
                <a16:creationId xmlns:a16="http://schemas.microsoft.com/office/drawing/2014/main" id="{5D83B3EF-E453-4BF5-B298-40B66DE172E5}"/>
              </a:ext>
            </a:extLst>
          </p:cNvPr>
          <p:cNvSpPr>
            <a:spLocks/>
          </p:cNvSpPr>
          <p:nvPr userDrawn="1"/>
        </p:nvSpPr>
        <p:spPr bwMode="auto">
          <a:xfrm>
            <a:off x="-7025" y="6590955"/>
            <a:ext cx="1442904" cy="250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880" b="1" i="1" dirty="0">
                <a:solidFill>
                  <a:prstClr val="white">
                    <a:lumMod val="50000"/>
                  </a:prstClr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confidential</a:t>
            </a:r>
            <a:endParaRPr lang="ja-JP" altLang="en-US" sz="880" b="1" i="1" dirty="0">
              <a:solidFill>
                <a:prstClr val="white">
                  <a:lumMod val="50000"/>
                </a:prstClr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31257715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AutoShape 4"/>
          <p:cNvSpPr>
            <a:spLocks noChangeArrowheads="1"/>
          </p:cNvSpPr>
          <p:nvPr userDrawn="1"/>
        </p:nvSpPr>
        <p:spPr bwMode="auto">
          <a:xfrm>
            <a:off x="1494864" y="6005510"/>
            <a:ext cx="6006667" cy="503237"/>
          </a:xfrm>
          <a:prstGeom prst="roundRect">
            <a:avLst>
              <a:gd name="adj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 sz="675" dirty="0">
                <a:solidFill>
                  <a:schemeClr val="bg1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※</a:t>
            </a:r>
            <a:r>
              <a:rPr lang="ja-JP" altLang="en-US" sz="675" dirty="0">
                <a:solidFill>
                  <a:schemeClr val="bg1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本資料の一部、全部を問わず、株式会社帝国データバンクの承諾なく、引用・複製または第三者へ開示することを禁じます。</a:t>
            </a:r>
          </a:p>
          <a:p>
            <a:r>
              <a:rPr lang="en-US" altLang="ja-JP" sz="675" dirty="0">
                <a:solidFill>
                  <a:schemeClr val="bg1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※</a:t>
            </a:r>
            <a:r>
              <a:rPr lang="ja-JP" altLang="en-US" sz="675" dirty="0">
                <a:solidFill>
                  <a:schemeClr val="bg1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本資料の画面および機能は、一部変更となる場合があります。</a:t>
            </a:r>
          </a:p>
          <a:p>
            <a:r>
              <a:rPr lang="en-US" altLang="ja-JP" sz="675" dirty="0">
                <a:solidFill>
                  <a:schemeClr val="bg1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※</a:t>
            </a:r>
            <a:r>
              <a:rPr lang="ja-JP" altLang="en-US" sz="675" dirty="0">
                <a:solidFill>
                  <a:schemeClr val="bg1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個人情報の取り扱いについては、こちらをご覧ください ⇒ </a:t>
            </a:r>
            <a:r>
              <a:rPr lang="en-US" altLang="ja-JP" sz="675" dirty="0">
                <a:solidFill>
                  <a:schemeClr val="bg1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https://www.tdb.co.jp/privacy</a:t>
            </a:r>
          </a:p>
        </p:txBody>
      </p:sp>
      <p:sp>
        <p:nvSpPr>
          <p:cNvPr id="7" name="Text Box 5"/>
          <p:cNvSpPr txBox="1">
            <a:spLocks noChangeArrowheads="1"/>
          </p:cNvSpPr>
          <p:nvPr userDrawn="1"/>
        </p:nvSpPr>
        <p:spPr bwMode="auto">
          <a:xfrm>
            <a:off x="7773414" y="188643"/>
            <a:ext cx="2016126" cy="3924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ja-JP" sz="1950" b="1" i="1" dirty="0">
                <a:solidFill>
                  <a:schemeClr val="bg1"/>
                </a:solidFill>
                <a:ea typeface="メイリオ" panose="020B0604030504040204" pitchFamily="50" charset="-128"/>
              </a:rPr>
              <a:t>confidential</a:t>
            </a:r>
          </a:p>
        </p:txBody>
      </p:sp>
      <p:sp>
        <p:nvSpPr>
          <p:cNvPr id="10" name="フッター プレースホルダ 4"/>
          <p:cNvSpPr>
            <a:spLocks/>
          </p:cNvSpPr>
          <p:nvPr userDrawn="1"/>
        </p:nvSpPr>
        <p:spPr bwMode="auto">
          <a:xfrm>
            <a:off x="2784344" y="6590955"/>
            <a:ext cx="4290880" cy="250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>
              <a:defRPr/>
            </a:pPr>
            <a:r>
              <a:rPr lang="en-US" altLang="ja-JP" sz="731" dirty="0">
                <a:solidFill>
                  <a:prstClr val="white">
                    <a:lumMod val="50000"/>
                  </a:prstClr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Copyright ©  TEIKOKU DATABANK, LTD. All Rights Reserved. </a:t>
            </a:r>
            <a:endParaRPr lang="ja-JP" altLang="en-US" sz="731" dirty="0">
              <a:solidFill>
                <a:prstClr val="white">
                  <a:lumMod val="50000"/>
                </a:prstClr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36" name="フリーフォーム 35"/>
          <p:cNvSpPr/>
          <p:nvPr userDrawn="1"/>
        </p:nvSpPr>
        <p:spPr>
          <a:xfrm>
            <a:off x="6612467" y="3310"/>
            <a:ext cx="3293533" cy="3716867"/>
          </a:xfrm>
          <a:custGeom>
            <a:avLst/>
            <a:gdLst>
              <a:gd name="connsiteX0" fmla="*/ 0 w 3293533"/>
              <a:gd name="connsiteY0" fmla="*/ 0 h 3716867"/>
              <a:gd name="connsiteX1" fmla="*/ 3293533 w 3293533"/>
              <a:gd name="connsiteY1" fmla="*/ 0 h 3716867"/>
              <a:gd name="connsiteX2" fmla="*/ 3293533 w 3293533"/>
              <a:gd name="connsiteY2" fmla="*/ 3716867 h 3716867"/>
              <a:gd name="connsiteX3" fmla="*/ 2679010 w 3293533"/>
              <a:gd name="connsiteY3" fmla="*/ 3716867 h 3716867"/>
              <a:gd name="connsiteX4" fmla="*/ 2689796 w 3293533"/>
              <a:gd name="connsiteY4" fmla="*/ 3464718 h 3716867"/>
              <a:gd name="connsiteX5" fmla="*/ 54845 w 3293533"/>
              <a:gd name="connsiteY5" fmla="*/ 17889 h 3716867"/>
              <a:gd name="connsiteX6" fmla="*/ 0 w 3293533"/>
              <a:gd name="connsiteY6" fmla="*/ 14619 h 3716867"/>
              <a:gd name="connsiteX7" fmla="*/ 0 w 3293533"/>
              <a:gd name="connsiteY7" fmla="*/ 0 h 37168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293533" h="3716867">
                <a:moveTo>
                  <a:pt x="0" y="0"/>
                </a:moveTo>
                <a:lnTo>
                  <a:pt x="3293533" y="0"/>
                </a:lnTo>
                <a:lnTo>
                  <a:pt x="3293533" y="3716867"/>
                </a:lnTo>
                <a:lnTo>
                  <a:pt x="2679010" y="3716867"/>
                </a:lnTo>
                <a:lnTo>
                  <a:pt x="2689796" y="3464718"/>
                </a:lnTo>
                <a:cubicBezTo>
                  <a:pt x="2689796" y="1670803"/>
                  <a:pt x="1534858" y="195315"/>
                  <a:pt x="54845" y="17889"/>
                </a:cubicBezTo>
                <a:lnTo>
                  <a:pt x="0" y="1461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正方形/長方形 1"/>
          <p:cNvSpPr/>
          <p:nvPr userDrawn="1"/>
        </p:nvSpPr>
        <p:spPr>
          <a:xfrm>
            <a:off x="9302446" y="0"/>
            <a:ext cx="618067" cy="684150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pSp>
        <p:nvGrpSpPr>
          <p:cNvPr id="44" name="グループ化 43"/>
          <p:cNvGrpSpPr/>
          <p:nvPr userDrawn="1"/>
        </p:nvGrpSpPr>
        <p:grpSpPr>
          <a:xfrm>
            <a:off x="9287930" y="45114"/>
            <a:ext cx="372595" cy="1687080"/>
            <a:chOff x="9287930" y="45114"/>
            <a:chExt cx="372595" cy="1687080"/>
          </a:xfrm>
        </p:grpSpPr>
        <p:grpSp>
          <p:nvGrpSpPr>
            <p:cNvPr id="22" name="グループ化 21"/>
            <p:cNvGrpSpPr/>
            <p:nvPr userDrawn="1"/>
          </p:nvGrpSpPr>
          <p:grpSpPr>
            <a:xfrm>
              <a:off x="9287930" y="45114"/>
              <a:ext cx="372595" cy="1687080"/>
              <a:chOff x="6281736" y="1538024"/>
              <a:chExt cx="501610" cy="2198553"/>
            </a:xfrm>
            <a:solidFill>
              <a:schemeClr val="accent1">
                <a:lumMod val="75000"/>
              </a:schemeClr>
            </a:solidFill>
          </p:grpSpPr>
          <p:sp>
            <p:nvSpPr>
              <p:cNvPr id="5" name="角丸四角形 4"/>
              <p:cNvSpPr/>
              <p:nvPr userDrawn="1"/>
            </p:nvSpPr>
            <p:spPr>
              <a:xfrm>
                <a:off x="6281737" y="1698889"/>
                <a:ext cx="501609" cy="1896533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1800"/>
              </a:p>
            </p:txBody>
          </p:sp>
          <p:sp>
            <p:nvSpPr>
              <p:cNvPr id="17" name="フリーフォーム 16"/>
              <p:cNvSpPr/>
              <p:nvPr userDrawn="1"/>
            </p:nvSpPr>
            <p:spPr>
              <a:xfrm>
                <a:off x="6281737" y="1538024"/>
                <a:ext cx="250805" cy="282311"/>
              </a:xfrm>
              <a:custGeom>
                <a:avLst/>
                <a:gdLst>
                  <a:gd name="connsiteX0" fmla="*/ 0 w 250805"/>
                  <a:gd name="connsiteY0" fmla="*/ 0 h 282311"/>
                  <a:gd name="connsiteX1" fmla="*/ 177800 w 250805"/>
                  <a:gd name="connsiteY1" fmla="*/ 177800 h 282311"/>
                  <a:gd name="connsiteX2" fmla="*/ 247008 w 250805"/>
                  <a:gd name="connsiteY2" fmla="*/ 163828 h 282311"/>
                  <a:gd name="connsiteX3" fmla="*/ 250805 w 250805"/>
                  <a:gd name="connsiteY3" fmla="*/ 161268 h 282311"/>
                  <a:gd name="connsiteX4" fmla="*/ 250805 w 250805"/>
                  <a:gd name="connsiteY4" fmla="*/ 282311 h 282311"/>
                  <a:gd name="connsiteX5" fmla="*/ 0 w 250805"/>
                  <a:gd name="connsiteY5" fmla="*/ 282311 h 282311"/>
                  <a:gd name="connsiteX6" fmla="*/ 0 w 250805"/>
                  <a:gd name="connsiteY6" fmla="*/ 0 h 2823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0805" h="282311">
                    <a:moveTo>
                      <a:pt x="0" y="0"/>
                    </a:moveTo>
                    <a:cubicBezTo>
                      <a:pt x="0" y="98196"/>
                      <a:pt x="79604" y="177800"/>
                      <a:pt x="177800" y="177800"/>
                    </a:cubicBezTo>
                    <a:cubicBezTo>
                      <a:pt x="202349" y="177800"/>
                      <a:pt x="225736" y="172825"/>
                      <a:pt x="247008" y="163828"/>
                    </a:cubicBezTo>
                    <a:lnTo>
                      <a:pt x="250805" y="161268"/>
                    </a:lnTo>
                    <a:lnTo>
                      <a:pt x="250805" y="282311"/>
                    </a:lnTo>
                    <a:lnTo>
                      <a:pt x="0" y="28231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1800"/>
              </a:p>
            </p:txBody>
          </p:sp>
          <p:sp>
            <p:nvSpPr>
              <p:cNvPr id="21" name="フリーフォーム 20"/>
              <p:cNvSpPr/>
              <p:nvPr userDrawn="1"/>
            </p:nvSpPr>
            <p:spPr>
              <a:xfrm flipV="1">
                <a:off x="6281736" y="3454266"/>
                <a:ext cx="250805" cy="282311"/>
              </a:xfrm>
              <a:custGeom>
                <a:avLst/>
                <a:gdLst>
                  <a:gd name="connsiteX0" fmla="*/ 0 w 250805"/>
                  <a:gd name="connsiteY0" fmla="*/ 0 h 282311"/>
                  <a:gd name="connsiteX1" fmla="*/ 177800 w 250805"/>
                  <a:gd name="connsiteY1" fmla="*/ 177800 h 282311"/>
                  <a:gd name="connsiteX2" fmla="*/ 247008 w 250805"/>
                  <a:gd name="connsiteY2" fmla="*/ 163828 h 282311"/>
                  <a:gd name="connsiteX3" fmla="*/ 250805 w 250805"/>
                  <a:gd name="connsiteY3" fmla="*/ 161268 h 282311"/>
                  <a:gd name="connsiteX4" fmla="*/ 250805 w 250805"/>
                  <a:gd name="connsiteY4" fmla="*/ 282311 h 282311"/>
                  <a:gd name="connsiteX5" fmla="*/ 0 w 250805"/>
                  <a:gd name="connsiteY5" fmla="*/ 282311 h 282311"/>
                  <a:gd name="connsiteX6" fmla="*/ 0 w 250805"/>
                  <a:gd name="connsiteY6" fmla="*/ 0 h 2823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0805" h="282311">
                    <a:moveTo>
                      <a:pt x="0" y="0"/>
                    </a:moveTo>
                    <a:cubicBezTo>
                      <a:pt x="0" y="98196"/>
                      <a:pt x="79604" y="177800"/>
                      <a:pt x="177800" y="177800"/>
                    </a:cubicBezTo>
                    <a:cubicBezTo>
                      <a:pt x="202349" y="177800"/>
                      <a:pt x="225736" y="172825"/>
                      <a:pt x="247008" y="163828"/>
                    </a:cubicBezTo>
                    <a:lnTo>
                      <a:pt x="250805" y="161268"/>
                    </a:lnTo>
                    <a:lnTo>
                      <a:pt x="250805" y="282311"/>
                    </a:lnTo>
                    <a:lnTo>
                      <a:pt x="0" y="28231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1800"/>
              </a:p>
            </p:txBody>
          </p:sp>
        </p:grpSp>
        <p:sp>
          <p:nvSpPr>
            <p:cNvPr id="39" name="正方形/長方形 38"/>
            <p:cNvSpPr/>
            <p:nvPr userDrawn="1"/>
          </p:nvSpPr>
          <p:spPr>
            <a:xfrm rot="5400000">
              <a:off x="8729396" y="732784"/>
              <a:ext cx="1532467" cy="3057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sz="1400" dirty="0">
                  <a:latin typeface="Meiryo UI" panose="020B0604030504040204" pitchFamily="50" charset="-128"/>
                  <a:ea typeface="Meiryo UI" panose="020B0604030504040204" pitchFamily="50" charset="-128"/>
                </a:rPr>
                <a:t>Chapter1</a:t>
              </a:r>
              <a:endParaRPr kumimoji="1" lang="ja-JP" altLang="en-US" sz="1400" dirty="0"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</p:grpSp>
      <p:grpSp>
        <p:nvGrpSpPr>
          <p:cNvPr id="45" name="グループ化 44"/>
          <p:cNvGrpSpPr/>
          <p:nvPr userDrawn="1"/>
        </p:nvGrpSpPr>
        <p:grpSpPr>
          <a:xfrm>
            <a:off x="9287930" y="5067182"/>
            <a:ext cx="372595" cy="1687080"/>
            <a:chOff x="9287930" y="45114"/>
            <a:chExt cx="372595" cy="1687080"/>
          </a:xfrm>
          <a:solidFill>
            <a:schemeClr val="accent1">
              <a:lumMod val="50000"/>
            </a:schemeClr>
          </a:solidFill>
        </p:grpSpPr>
        <p:grpSp>
          <p:nvGrpSpPr>
            <p:cNvPr id="46" name="グループ化 45"/>
            <p:cNvGrpSpPr/>
            <p:nvPr userDrawn="1"/>
          </p:nvGrpSpPr>
          <p:grpSpPr>
            <a:xfrm>
              <a:off x="9287930" y="45114"/>
              <a:ext cx="372595" cy="1687080"/>
              <a:chOff x="6281736" y="1538024"/>
              <a:chExt cx="501610" cy="2198553"/>
            </a:xfrm>
            <a:grpFill/>
          </p:grpSpPr>
          <p:sp>
            <p:nvSpPr>
              <p:cNvPr id="48" name="角丸四角形 47"/>
              <p:cNvSpPr/>
              <p:nvPr userDrawn="1"/>
            </p:nvSpPr>
            <p:spPr>
              <a:xfrm>
                <a:off x="6281737" y="1698889"/>
                <a:ext cx="501609" cy="1896533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1800"/>
              </a:p>
            </p:txBody>
          </p:sp>
          <p:sp>
            <p:nvSpPr>
              <p:cNvPr id="49" name="フリーフォーム 48"/>
              <p:cNvSpPr/>
              <p:nvPr userDrawn="1"/>
            </p:nvSpPr>
            <p:spPr>
              <a:xfrm>
                <a:off x="6281737" y="1538024"/>
                <a:ext cx="250805" cy="282311"/>
              </a:xfrm>
              <a:custGeom>
                <a:avLst/>
                <a:gdLst>
                  <a:gd name="connsiteX0" fmla="*/ 0 w 250805"/>
                  <a:gd name="connsiteY0" fmla="*/ 0 h 282311"/>
                  <a:gd name="connsiteX1" fmla="*/ 177800 w 250805"/>
                  <a:gd name="connsiteY1" fmla="*/ 177800 h 282311"/>
                  <a:gd name="connsiteX2" fmla="*/ 247008 w 250805"/>
                  <a:gd name="connsiteY2" fmla="*/ 163828 h 282311"/>
                  <a:gd name="connsiteX3" fmla="*/ 250805 w 250805"/>
                  <a:gd name="connsiteY3" fmla="*/ 161268 h 282311"/>
                  <a:gd name="connsiteX4" fmla="*/ 250805 w 250805"/>
                  <a:gd name="connsiteY4" fmla="*/ 282311 h 282311"/>
                  <a:gd name="connsiteX5" fmla="*/ 0 w 250805"/>
                  <a:gd name="connsiteY5" fmla="*/ 282311 h 282311"/>
                  <a:gd name="connsiteX6" fmla="*/ 0 w 250805"/>
                  <a:gd name="connsiteY6" fmla="*/ 0 h 2823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0805" h="282311">
                    <a:moveTo>
                      <a:pt x="0" y="0"/>
                    </a:moveTo>
                    <a:cubicBezTo>
                      <a:pt x="0" y="98196"/>
                      <a:pt x="79604" y="177800"/>
                      <a:pt x="177800" y="177800"/>
                    </a:cubicBezTo>
                    <a:cubicBezTo>
                      <a:pt x="202349" y="177800"/>
                      <a:pt x="225736" y="172825"/>
                      <a:pt x="247008" y="163828"/>
                    </a:cubicBezTo>
                    <a:lnTo>
                      <a:pt x="250805" y="161268"/>
                    </a:lnTo>
                    <a:lnTo>
                      <a:pt x="250805" y="282311"/>
                    </a:lnTo>
                    <a:lnTo>
                      <a:pt x="0" y="28231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1800"/>
              </a:p>
            </p:txBody>
          </p:sp>
          <p:sp>
            <p:nvSpPr>
              <p:cNvPr id="50" name="フリーフォーム 49"/>
              <p:cNvSpPr/>
              <p:nvPr userDrawn="1"/>
            </p:nvSpPr>
            <p:spPr>
              <a:xfrm flipV="1">
                <a:off x="6281736" y="3454266"/>
                <a:ext cx="250805" cy="282311"/>
              </a:xfrm>
              <a:custGeom>
                <a:avLst/>
                <a:gdLst>
                  <a:gd name="connsiteX0" fmla="*/ 0 w 250805"/>
                  <a:gd name="connsiteY0" fmla="*/ 0 h 282311"/>
                  <a:gd name="connsiteX1" fmla="*/ 177800 w 250805"/>
                  <a:gd name="connsiteY1" fmla="*/ 177800 h 282311"/>
                  <a:gd name="connsiteX2" fmla="*/ 247008 w 250805"/>
                  <a:gd name="connsiteY2" fmla="*/ 163828 h 282311"/>
                  <a:gd name="connsiteX3" fmla="*/ 250805 w 250805"/>
                  <a:gd name="connsiteY3" fmla="*/ 161268 h 282311"/>
                  <a:gd name="connsiteX4" fmla="*/ 250805 w 250805"/>
                  <a:gd name="connsiteY4" fmla="*/ 282311 h 282311"/>
                  <a:gd name="connsiteX5" fmla="*/ 0 w 250805"/>
                  <a:gd name="connsiteY5" fmla="*/ 282311 h 282311"/>
                  <a:gd name="connsiteX6" fmla="*/ 0 w 250805"/>
                  <a:gd name="connsiteY6" fmla="*/ 0 h 2823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0805" h="282311">
                    <a:moveTo>
                      <a:pt x="0" y="0"/>
                    </a:moveTo>
                    <a:cubicBezTo>
                      <a:pt x="0" y="98196"/>
                      <a:pt x="79604" y="177800"/>
                      <a:pt x="177800" y="177800"/>
                    </a:cubicBezTo>
                    <a:cubicBezTo>
                      <a:pt x="202349" y="177800"/>
                      <a:pt x="225736" y="172825"/>
                      <a:pt x="247008" y="163828"/>
                    </a:cubicBezTo>
                    <a:lnTo>
                      <a:pt x="250805" y="161268"/>
                    </a:lnTo>
                    <a:lnTo>
                      <a:pt x="250805" y="282311"/>
                    </a:lnTo>
                    <a:lnTo>
                      <a:pt x="0" y="28231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1800"/>
              </a:p>
            </p:txBody>
          </p:sp>
        </p:grpSp>
        <p:sp>
          <p:nvSpPr>
            <p:cNvPr id="47" name="正方形/長方形 46"/>
            <p:cNvSpPr/>
            <p:nvPr userDrawn="1"/>
          </p:nvSpPr>
          <p:spPr>
            <a:xfrm rot="5400000">
              <a:off x="8820482" y="745204"/>
              <a:ext cx="1314104" cy="30572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sz="1400" dirty="0">
                  <a:latin typeface="Meiryo UI" panose="020B0604030504040204" pitchFamily="50" charset="-128"/>
                  <a:ea typeface="Meiryo UI" panose="020B0604030504040204" pitchFamily="50" charset="-128"/>
                </a:rPr>
                <a:t>Chapter4</a:t>
              </a:r>
              <a:endParaRPr kumimoji="1" lang="ja-JP" altLang="en-US" sz="1400" dirty="0"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</p:grpSp>
      <p:grpSp>
        <p:nvGrpSpPr>
          <p:cNvPr id="51" name="グループ化 50"/>
          <p:cNvGrpSpPr/>
          <p:nvPr userDrawn="1"/>
        </p:nvGrpSpPr>
        <p:grpSpPr>
          <a:xfrm>
            <a:off x="9287930" y="1719137"/>
            <a:ext cx="372595" cy="1687080"/>
            <a:chOff x="9287930" y="45114"/>
            <a:chExt cx="372595" cy="1687080"/>
          </a:xfrm>
          <a:solidFill>
            <a:schemeClr val="accent6">
              <a:lumMod val="60000"/>
              <a:lumOff val="40000"/>
            </a:schemeClr>
          </a:solidFill>
        </p:grpSpPr>
        <p:grpSp>
          <p:nvGrpSpPr>
            <p:cNvPr id="52" name="グループ化 51"/>
            <p:cNvGrpSpPr/>
            <p:nvPr userDrawn="1"/>
          </p:nvGrpSpPr>
          <p:grpSpPr>
            <a:xfrm>
              <a:off x="9287930" y="45114"/>
              <a:ext cx="372595" cy="1687080"/>
              <a:chOff x="6281736" y="1538024"/>
              <a:chExt cx="501610" cy="2198553"/>
            </a:xfrm>
            <a:grpFill/>
          </p:grpSpPr>
          <p:sp>
            <p:nvSpPr>
              <p:cNvPr id="54" name="角丸四角形 53"/>
              <p:cNvSpPr/>
              <p:nvPr userDrawn="1"/>
            </p:nvSpPr>
            <p:spPr>
              <a:xfrm>
                <a:off x="6281737" y="1698889"/>
                <a:ext cx="501609" cy="1896533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1800"/>
              </a:p>
            </p:txBody>
          </p:sp>
          <p:sp>
            <p:nvSpPr>
              <p:cNvPr id="55" name="フリーフォーム 54"/>
              <p:cNvSpPr/>
              <p:nvPr userDrawn="1"/>
            </p:nvSpPr>
            <p:spPr>
              <a:xfrm>
                <a:off x="6281737" y="1538024"/>
                <a:ext cx="250805" cy="282311"/>
              </a:xfrm>
              <a:custGeom>
                <a:avLst/>
                <a:gdLst>
                  <a:gd name="connsiteX0" fmla="*/ 0 w 250805"/>
                  <a:gd name="connsiteY0" fmla="*/ 0 h 282311"/>
                  <a:gd name="connsiteX1" fmla="*/ 177800 w 250805"/>
                  <a:gd name="connsiteY1" fmla="*/ 177800 h 282311"/>
                  <a:gd name="connsiteX2" fmla="*/ 247008 w 250805"/>
                  <a:gd name="connsiteY2" fmla="*/ 163828 h 282311"/>
                  <a:gd name="connsiteX3" fmla="*/ 250805 w 250805"/>
                  <a:gd name="connsiteY3" fmla="*/ 161268 h 282311"/>
                  <a:gd name="connsiteX4" fmla="*/ 250805 w 250805"/>
                  <a:gd name="connsiteY4" fmla="*/ 282311 h 282311"/>
                  <a:gd name="connsiteX5" fmla="*/ 0 w 250805"/>
                  <a:gd name="connsiteY5" fmla="*/ 282311 h 282311"/>
                  <a:gd name="connsiteX6" fmla="*/ 0 w 250805"/>
                  <a:gd name="connsiteY6" fmla="*/ 0 h 2823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0805" h="282311">
                    <a:moveTo>
                      <a:pt x="0" y="0"/>
                    </a:moveTo>
                    <a:cubicBezTo>
                      <a:pt x="0" y="98196"/>
                      <a:pt x="79604" y="177800"/>
                      <a:pt x="177800" y="177800"/>
                    </a:cubicBezTo>
                    <a:cubicBezTo>
                      <a:pt x="202349" y="177800"/>
                      <a:pt x="225736" y="172825"/>
                      <a:pt x="247008" y="163828"/>
                    </a:cubicBezTo>
                    <a:lnTo>
                      <a:pt x="250805" y="161268"/>
                    </a:lnTo>
                    <a:lnTo>
                      <a:pt x="250805" y="282311"/>
                    </a:lnTo>
                    <a:lnTo>
                      <a:pt x="0" y="28231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1800"/>
              </a:p>
            </p:txBody>
          </p:sp>
          <p:sp>
            <p:nvSpPr>
              <p:cNvPr id="56" name="フリーフォーム 55"/>
              <p:cNvSpPr/>
              <p:nvPr userDrawn="1"/>
            </p:nvSpPr>
            <p:spPr>
              <a:xfrm flipV="1">
                <a:off x="6281736" y="3454266"/>
                <a:ext cx="250805" cy="282311"/>
              </a:xfrm>
              <a:custGeom>
                <a:avLst/>
                <a:gdLst>
                  <a:gd name="connsiteX0" fmla="*/ 0 w 250805"/>
                  <a:gd name="connsiteY0" fmla="*/ 0 h 282311"/>
                  <a:gd name="connsiteX1" fmla="*/ 177800 w 250805"/>
                  <a:gd name="connsiteY1" fmla="*/ 177800 h 282311"/>
                  <a:gd name="connsiteX2" fmla="*/ 247008 w 250805"/>
                  <a:gd name="connsiteY2" fmla="*/ 163828 h 282311"/>
                  <a:gd name="connsiteX3" fmla="*/ 250805 w 250805"/>
                  <a:gd name="connsiteY3" fmla="*/ 161268 h 282311"/>
                  <a:gd name="connsiteX4" fmla="*/ 250805 w 250805"/>
                  <a:gd name="connsiteY4" fmla="*/ 282311 h 282311"/>
                  <a:gd name="connsiteX5" fmla="*/ 0 w 250805"/>
                  <a:gd name="connsiteY5" fmla="*/ 282311 h 282311"/>
                  <a:gd name="connsiteX6" fmla="*/ 0 w 250805"/>
                  <a:gd name="connsiteY6" fmla="*/ 0 h 2823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0805" h="282311">
                    <a:moveTo>
                      <a:pt x="0" y="0"/>
                    </a:moveTo>
                    <a:cubicBezTo>
                      <a:pt x="0" y="98196"/>
                      <a:pt x="79604" y="177800"/>
                      <a:pt x="177800" y="177800"/>
                    </a:cubicBezTo>
                    <a:cubicBezTo>
                      <a:pt x="202349" y="177800"/>
                      <a:pt x="225736" y="172825"/>
                      <a:pt x="247008" y="163828"/>
                    </a:cubicBezTo>
                    <a:lnTo>
                      <a:pt x="250805" y="161268"/>
                    </a:lnTo>
                    <a:lnTo>
                      <a:pt x="250805" y="282311"/>
                    </a:lnTo>
                    <a:lnTo>
                      <a:pt x="0" y="28231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1800"/>
              </a:p>
            </p:txBody>
          </p:sp>
        </p:grpSp>
        <p:sp>
          <p:nvSpPr>
            <p:cNvPr id="53" name="正方形/長方形 52"/>
            <p:cNvSpPr/>
            <p:nvPr userDrawn="1"/>
          </p:nvSpPr>
          <p:spPr>
            <a:xfrm rot="5400000">
              <a:off x="8729396" y="732784"/>
              <a:ext cx="1532467" cy="3057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sz="1400" dirty="0">
                  <a:latin typeface="Meiryo UI" panose="020B0604030504040204" pitchFamily="50" charset="-128"/>
                  <a:ea typeface="Meiryo UI" panose="020B0604030504040204" pitchFamily="50" charset="-128"/>
                </a:rPr>
                <a:t>Chapter2</a:t>
              </a:r>
              <a:endParaRPr kumimoji="1" lang="ja-JP" altLang="en-US" sz="1400" dirty="0"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</p:grpSp>
      <p:grpSp>
        <p:nvGrpSpPr>
          <p:cNvPr id="57" name="グループ化 56"/>
          <p:cNvGrpSpPr/>
          <p:nvPr userDrawn="1"/>
        </p:nvGrpSpPr>
        <p:grpSpPr>
          <a:xfrm>
            <a:off x="9287930" y="3393160"/>
            <a:ext cx="372595" cy="1687080"/>
            <a:chOff x="9287930" y="45114"/>
            <a:chExt cx="372595" cy="1687080"/>
          </a:xfrm>
          <a:solidFill>
            <a:schemeClr val="accent5">
              <a:lumMod val="40000"/>
              <a:lumOff val="60000"/>
            </a:schemeClr>
          </a:solidFill>
        </p:grpSpPr>
        <p:grpSp>
          <p:nvGrpSpPr>
            <p:cNvPr id="58" name="グループ化 57"/>
            <p:cNvGrpSpPr/>
            <p:nvPr userDrawn="1"/>
          </p:nvGrpSpPr>
          <p:grpSpPr>
            <a:xfrm>
              <a:off x="9287930" y="45114"/>
              <a:ext cx="372595" cy="1687080"/>
              <a:chOff x="6281736" y="1538024"/>
              <a:chExt cx="501610" cy="2198553"/>
            </a:xfrm>
            <a:grpFill/>
          </p:grpSpPr>
          <p:sp>
            <p:nvSpPr>
              <p:cNvPr id="60" name="角丸四角形 59"/>
              <p:cNvSpPr/>
              <p:nvPr userDrawn="1"/>
            </p:nvSpPr>
            <p:spPr>
              <a:xfrm>
                <a:off x="6281737" y="1698889"/>
                <a:ext cx="501609" cy="1896533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1800"/>
              </a:p>
            </p:txBody>
          </p:sp>
          <p:sp>
            <p:nvSpPr>
              <p:cNvPr id="61" name="フリーフォーム 60"/>
              <p:cNvSpPr/>
              <p:nvPr userDrawn="1"/>
            </p:nvSpPr>
            <p:spPr>
              <a:xfrm>
                <a:off x="6281737" y="1538024"/>
                <a:ext cx="250805" cy="282311"/>
              </a:xfrm>
              <a:custGeom>
                <a:avLst/>
                <a:gdLst>
                  <a:gd name="connsiteX0" fmla="*/ 0 w 250805"/>
                  <a:gd name="connsiteY0" fmla="*/ 0 h 282311"/>
                  <a:gd name="connsiteX1" fmla="*/ 177800 w 250805"/>
                  <a:gd name="connsiteY1" fmla="*/ 177800 h 282311"/>
                  <a:gd name="connsiteX2" fmla="*/ 247008 w 250805"/>
                  <a:gd name="connsiteY2" fmla="*/ 163828 h 282311"/>
                  <a:gd name="connsiteX3" fmla="*/ 250805 w 250805"/>
                  <a:gd name="connsiteY3" fmla="*/ 161268 h 282311"/>
                  <a:gd name="connsiteX4" fmla="*/ 250805 w 250805"/>
                  <a:gd name="connsiteY4" fmla="*/ 282311 h 282311"/>
                  <a:gd name="connsiteX5" fmla="*/ 0 w 250805"/>
                  <a:gd name="connsiteY5" fmla="*/ 282311 h 282311"/>
                  <a:gd name="connsiteX6" fmla="*/ 0 w 250805"/>
                  <a:gd name="connsiteY6" fmla="*/ 0 h 2823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0805" h="282311">
                    <a:moveTo>
                      <a:pt x="0" y="0"/>
                    </a:moveTo>
                    <a:cubicBezTo>
                      <a:pt x="0" y="98196"/>
                      <a:pt x="79604" y="177800"/>
                      <a:pt x="177800" y="177800"/>
                    </a:cubicBezTo>
                    <a:cubicBezTo>
                      <a:pt x="202349" y="177800"/>
                      <a:pt x="225736" y="172825"/>
                      <a:pt x="247008" y="163828"/>
                    </a:cubicBezTo>
                    <a:lnTo>
                      <a:pt x="250805" y="161268"/>
                    </a:lnTo>
                    <a:lnTo>
                      <a:pt x="250805" y="282311"/>
                    </a:lnTo>
                    <a:lnTo>
                      <a:pt x="0" y="28231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1800"/>
              </a:p>
            </p:txBody>
          </p:sp>
          <p:sp>
            <p:nvSpPr>
              <p:cNvPr id="62" name="フリーフォーム 61"/>
              <p:cNvSpPr/>
              <p:nvPr userDrawn="1"/>
            </p:nvSpPr>
            <p:spPr>
              <a:xfrm flipV="1">
                <a:off x="6281736" y="3454266"/>
                <a:ext cx="250805" cy="282311"/>
              </a:xfrm>
              <a:custGeom>
                <a:avLst/>
                <a:gdLst>
                  <a:gd name="connsiteX0" fmla="*/ 0 w 250805"/>
                  <a:gd name="connsiteY0" fmla="*/ 0 h 282311"/>
                  <a:gd name="connsiteX1" fmla="*/ 177800 w 250805"/>
                  <a:gd name="connsiteY1" fmla="*/ 177800 h 282311"/>
                  <a:gd name="connsiteX2" fmla="*/ 247008 w 250805"/>
                  <a:gd name="connsiteY2" fmla="*/ 163828 h 282311"/>
                  <a:gd name="connsiteX3" fmla="*/ 250805 w 250805"/>
                  <a:gd name="connsiteY3" fmla="*/ 161268 h 282311"/>
                  <a:gd name="connsiteX4" fmla="*/ 250805 w 250805"/>
                  <a:gd name="connsiteY4" fmla="*/ 282311 h 282311"/>
                  <a:gd name="connsiteX5" fmla="*/ 0 w 250805"/>
                  <a:gd name="connsiteY5" fmla="*/ 282311 h 282311"/>
                  <a:gd name="connsiteX6" fmla="*/ 0 w 250805"/>
                  <a:gd name="connsiteY6" fmla="*/ 0 h 2823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0805" h="282311">
                    <a:moveTo>
                      <a:pt x="0" y="0"/>
                    </a:moveTo>
                    <a:cubicBezTo>
                      <a:pt x="0" y="98196"/>
                      <a:pt x="79604" y="177800"/>
                      <a:pt x="177800" y="177800"/>
                    </a:cubicBezTo>
                    <a:cubicBezTo>
                      <a:pt x="202349" y="177800"/>
                      <a:pt x="225736" y="172825"/>
                      <a:pt x="247008" y="163828"/>
                    </a:cubicBezTo>
                    <a:lnTo>
                      <a:pt x="250805" y="161268"/>
                    </a:lnTo>
                    <a:lnTo>
                      <a:pt x="250805" y="282311"/>
                    </a:lnTo>
                    <a:lnTo>
                      <a:pt x="0" y="28231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1800"/>
              </a:p>
            </p:txBody>
          </p:sp>
        </p:grpSp>
        <p:sp>
          <p:nvSpPr>
            <p:cNvPr id="59" name="正方形/長方形 58"/>
            <p:cNvSpPr/>
            <p:nvPr userDrawn="1"/>
          </p:nvSpPr>
          <p:spPr>
            <a:xfrm rot="5400000">
              <a:off x="8729396" y="732784"/>
              <a:ext cx="1532467" cy="3057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sz="1400" dirty="0">
                  <a:latin typeface="Meiryo UI" panose="020B0604030504040204" pitchFamily="50" charset="-128"/>
                  <a:ea typeface="Meiryo UI" panose="020B0604030504040204" pitchFamily="50" charset="-128"/>
                </a:rPr>
                <a:t>Chapter3</a:t>
              </a:r>
              <a:endParaRPr kumimoji="1" lang="ja-JP" altLang="en-US" sz="1400" dirty="0"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29107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AutoShape 4"/>
          <p:cNvSpPr>
            <a:spLocks noChangeArrowheads="1"/>
          </p:cNvSpPr>
          <p:nvPr userDrawn="1"/>
        </p:nvSpPr>
        <p:spPr bwMode="auto">
          <a:xfrm>
            <a:off x="1494864" y="6005510"/>
            <a:ext cx="6006667" cy="503237"/>
          </a:xfrm>
          <a:prstGeom prst="roundRect">
            <a:avLst>
              <a:gd name="adj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 sz="675" dirty="0">
                <a:solidFill>
                  <a:schemeClr val="bg1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※</a:t>
            </a:r>
            <a:r>
              <a:rPr lang="ja-JP" altLang="en-US" sz="675" dirty="0">
                <a:solidFill>
                  <a:schemeClr val="bg1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本資料の一部、全部を問わず、株式会社帝国データバンクの承諾なく、引用・複製または第三者へ開示することを禁じます。</a:t>
            </a:r>
          </a:p>
          <a:p>
            <a:r>
              <a:rPr lang="en-US" altLang="ja-JP" sz="675" dirty="0">
                <a:solidFill>
                  <a:schemeClr val="bg1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※</a:t>
            </a:r>
            <a:r>
              <a:rPr lang="ja-JP" altLang="en-US" sz="675" dirty="0">
                <a:solidFill>
                  <a:schemeClr val="bg1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本資料の画面および機能は、一部変更となる場合があります。</a:t>
            </a:r>
          </a:p>
          <a:p>
            <a:r>
              <a:rPr lang="en-US" altLang="ja-JP" sz="675" dirty="0">
                <a:solidFill>
                  <a:schemeClr val="bg1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※</a:t>
            </a:r>
            <a:r>
              <a:rPr lang="ja-JP" altLang="en-US" sz="675" dirty="0">
                <a:solidFill>
                  <a:schemeClr val="bg1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個人情報の取り扱いについては、こちらをご覧ください ⇒ </a:t>
            </a:r>
            <a:r>
              <a:rPr lang="en-US" altLang="ja-JP" sz="675" dirty="0">
                <a:solidFill>
                  <a:schemeClr val="bg1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https://www.tdb.co.jp/privacy</a:t>
            </a:r>
          </a:p>
        </p:txBody>
      </p:sp>
      <p:sp>
        <p:nvSpPr>
          <p:cNvPr id="7" name="Text Box 5"/>
          <p:cNvSpPr txBox="1">
            <a:spLocks noChangeArrowheads="1"/>
          </p:cNvSpPr>
          <p:nvPr userDrawn="1"/>
        </p:nvSpPr>
        <p:spPr bwMode="auto">
          <a:xfrm>
            <a:off x="7773414" y="188643"/>
            <a:ext cx="2016126" cy="3924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ja-JP" sz="1950" b="1" i="1" dirty="0">
                <a:solidFill>
                  <a:schemeClr val="bg1"/>
                </a:solidFill>
                <a:ea typeface="メイリオ" panose="020B0604030504040204" pitchFamily="50" charset="-128"/>
              </a:rPr>
              <a:t>confidential</a:t>
            </a:r>
          </a:p>
        </p:txBody>
      </p:sp>
      <p:sp>
        <p:nvSpPr>
          <p:cNvPr id="10" name="フッター プレースホルダ 4"/>
          <p:cNvSpPr>
            <a:spLocks/>
          </p:cNvSpPr>
          <p:nvPr userDrawn="1"/>
        </p:nvSpPr>
        <p:spPr bwMode="auto">
          <a:xfrm>
            <a:off x="2784344" y="6590955"/>
            <a:ext cx="4290880" cy="250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>
              <a:defRPr/>
            </a:pPr>
            <a:r>
              <a:rPr lang="en-US" altLang="ja-JP" sz="731" dirty="0">
                <a:solidFill>
                  <a:prstClr val="white">
                    <a:lumMod val="50000"/>
                  </a:prstClr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Copyright ©  TEIKOKU DATABANK, LTD. All Rights Reserved. </a:t>
            </a:r>
            <a:endParaRPr lang="ja-JP" altLang="en-US" sz="731" dirty="0">
              <a:solidFill>
                <a:prstClr val="white">
                  <a:lumMod val="50000"/>
                </a:prstClr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36" name="フリーフォーム 35"/>
          <p:cNvSpPr/>
          <p:nvPr userDrawn="1"/>
        </p:nvSpPr>
        <p:spPr>
          <a:xfrm>
            <a:off x="6612467" y="3310"/>
            <a:ext cx="3293533" cy="3716867"/>
          </a:xfrm>
          <a:custGeom>
            <a:avLst/>
            <a:gdLst>
              <a:gd name="connsiteX0" fmla="*/ 0 w 3293533"/>
              <a:gd name="connsiteY0" fmla="*/ 0 h 3716867"/>
              <a:gd name="connsiteX1" fmla="*/ 3293533 w 3293533"/>
              <a:gd name="connsiteY1" fmla="*/ 0 h 3716867"/>
              <a:gd name="connsiteX2" fmla="*/ 3293533 w 3293533"/>
              <a:gd name="connsiteY2" fmla="*/ 3716867 h 3716867"/>
              <a:gd name="connsiteX3" fmla="*/ 2679010 w 3293533"/>
              <a:gd name="connsiteY3" fmla="*/ 3716867 h 3716867"/>
              <a:gd name="connsiteX4" fmla="*/ 2689796 w 3293533"/>
              <a:gd name="connsiteY4" fmla="*/ 3464718 h 3716867"/>
              <a:gd name="connsiteX5" fmla="*/ 54845 w 3293533"/>
              <a:gd name="connsiteY5" fmla="*/ 17889 h 3716867"/>
              <a:gd name="connsiteX6" fmla="*/ 0 w 3293533"/>
              <a:gd name="connsiteY6" fmla="*/ 14619 h 3716867"/>
              <a:gd name="connsiteX7" fmla="*/ 0 w 3293533"/>
              <a:gd name="connsiteY7" fmla="*/ 0 h 37168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293533" h="3716867">
                <a:moveTo>
                  <a:pt x="0" y="0"/>
                </a:moveTo>
                <a:lnTo>
                  <a:pt x="3293533" y="0"/>
                </a:lnTo>
                <a:lnTo>
                  <a:pt x="3293533" y="3716867"/>
                </a:lnTo>
                <a:lnTo>
                  <a:pt x="2679010" y="3716867"/>
                </a:lnTo>
                <a:lnTo>
                  <a:pt x="2689796" y="3464718"/>
                </a:lnTo>
                <a:cubicBezTo>
                  <a:pt x="2689796" y="1670803"/>
                  <a:pt x="1534858" y="195315"/>
                  <a:pt x="54845" y="17889"/>
                </a:cubicBezTo>
                <a:lnTo>
                  <a:pt x="0" y="1461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正方形/長方形 1"/>
          <p:cNvSpPr/>
          <p:nvPr userDrawn="1"/>
        </p:nvSpPr>
        <p:spPr>
          <a:xfrm>
            <a:off x="9287932" y="0"/>
            <a:ext cx="618067" cy="684150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pSp>
        <p:nvGrpSpPr>
          <p:cNvPr id="31" name="グループ化 30">
            <a:extLst>
              <a:ext uri="{FF2B5EF4-FFF2-40B4-BE49-F238E27FC236}">
                <a16:creationId xmlns:a16="http://schemas.microsoft.com/office/drawing/2014/main" id="{0A373540-6D58-401A-9503-F4962CD1EFA6}"/>
              </a:ext>
            </a:extLst>
          </p:cNvPr>
          <p:cNvGrpSpPr/>
          <p:nvPr userDrawn="1"/>
        </p:nvGrpSpPr>
        <p:grpSpPr>
          <a:xfrm>
            <a:off x="9287930" y="45114"/>
            <a:ext cx="372595" cy="1687080"/>
            <a:chOff x="9287930" y="45114"/>
            <a:chExt cx="372595" cy="1687080"/>
          </a:xfrm>
        </p:grpSpPr>
        <p:grpSp>
          <p:nvGrpSpPr>
            <p:cNvPr id="32" name="グループ化 31">
              <a:extLst>
                <a:ext uri="{FF2B5EF4-FFF2-40B4-BE49-F238E27FC236}">
                  <a16:creationId xmlns:a16="http://schemas.microsoft.com/office/drawing/2014/main" id="{5C9329F9-8212-4285-8436-CC14D7A20D34}"/>
                </a:ext>
              </a:extLst>
            </p:cNvPr>
            <p:cNvGrpSpPr/>
            <p:nvPr userDrawn="1"/>
          </p:nvGrpSpPr>
          <p:grpSpPr>
            <a:xfrm>
              <a:off x="9287930" y="45114"/>
              <a:ext cx="372595" cy="1687080"/>
              <a:chOff x="6281736" y="1538024"/>
              <a:chExt cx="501610" cy="2198553"/>
            </a:xfrm>
            <a:solidFill>
              <a:schemeClr val="accent1">
                <a:lumMod val="75000"/>
              </a:schemeClr>
            </a:solidFill>
          </p:grpSpPr>
          <p:sp>
            <p:nvSpPr>
              <p:cNvPr id="34" name="角丸四角形 4">
                <a:extLst>
                  <a:ext uri="{FF2B5EF4-FFF2-40B4-BE49-F238E27FC236}">
                    <a16:creationId xmlns:a16="http://schemas.microsoft.com/office/drawing/2014/main" id="{D85CCF9D-BCE7-4FCA-A598-30837CBB90C7}"/>
                  </a:ext>
                </a:extLst>
              </p:cNvPr>
              <p:cNvSpPr/>
              <p:nvPr userDrawn="1"/>
            </p:nvSpPr>
            <p:spPr>
              <a:xfrm>
                <a:off x="6281737" y="1698889"/>
                <a:ext cx="501609" cy="1896533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1800"/>
              </a:p>
            </p:txBody>
          </p:sp>
          <p:sp>
            <p:nvSpPr>
              <p:cNvPr id="35" name="フリーフォーム 16">
                <a:extLst>
                  <a:ext uri="{FF2B5EF4-FFF2-40B4-BE49-F238E27FC236}">
                    <a16:creationId xmlns:a16="http://schemas.microsoft.com/office/drawing/2014/main" id="{F2D1AF4A-A8AB-4349-9B29-14B45C4889CD}"/>
                  </a:ext>
                </a:extLst>
              </p:cNvPr>
              <p:cNvSpPr/>
              <p:nvPr userDrawn="1"/>
            </p:nvSpPr>
            <p:spPr>
              <a:xfrm>
                <a:off x="6281737" y="1538024"/>
                <a:ext cx="250805" cy="282311"/>
              </a:xfrm>
              <a:custGeom>
                <a:avLst/>
                <a:gdLst>
                  <a:gd name="connsiteX0" fmla="*/ 0 w 250805"/>
                  <a:gd name="connsiteY0" fmla="*/ 0 h 282311"/>
                  <a:gd name="connsiteX1" fmla="*/ 177800 w 250805"/>
                  <a:gd name="connsiteY1" fmla="*/ 177800 h 282311"/>
                  <a:gd name="connsiteX2" fmla="*/ 247008 w 250805"/>
                  <a:gd name="connsiteY2" fmla="*/ 163828 h 282311"/>
                  <a:gd name="connsiteX3" fmla="*/ 250805 w 250805"/>
                  <a:gd name="connsiteY3" fmla="*/ 161268 h 282311"/>
                  <a:gd name="connsiteX4" fmla="*/ 250805 w 250805"/>
                  <a:gd name="connsiteY4" fmla="*/ 282311 h 282311"/>
                  <a:gd name="connsiteX5" fmla="*/ 0 w 250805"/>
                  <a:gd name="connsiteY5" fmla="*/ 282311 h 282311"/>
                  <a:gd name="connsiteX6" fmla="*/ 0 w 250805"/>
                  <a:gd name="connsiteY6" fmla="*/ 0 h 2823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0805" h="282311">
                    <a:moveTo>
                      <a:pt x="0" y="0"/>
                    </a:moveTo>
                    <a:cubicBezTo>
                      <a:pt x="0" y="98196"/>
                      <a:pt x="79604" y="177800"/>
                      <a:pt x="177800" y="177800"/>
                    </a:cubicBezTo>
                    <a:cubicBezTo>
                      <a:pt x="202349" y="177800"/>
                      <a:pt x="225736" y="172825"/>
                      <a:pt x="247008" y="163828"/>
                    </a:cubicBezTo>
                    <a:lnTo>
                      <a:pt x="250805" y="161268"/>
                    </a:lnTo>
                    <a:lnTo>
                      <a:pt x="250805" y="282311"/>
                    </a:lnTo>
                    <a:lnTo>
                      <a:pt x="0" y="28231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1800"/>
              </a:p>
            </p:txBody>
          </p:sp>
          <p:sp>
            <p:nvSpPr>
              <p:cNvPr id="37" name="フリーフォーム 20">
                <a:extLst>
                  <a:ext uri="{FF2B5EF4-FFF2-40B4-BE49-F238E27FC236}">
                    <a16:creationId xmlns:a16="http://schemas.microsoft.com/office/drawing/2014/main" id="{8B2F256B-8F23-46B4-9825-1F0212DFA2A1}"/>
                  </a:ext>
                </a:extLst>
              </p:cNvPr>
              <p:cNvSpPr/>
              <p:nvPr userDrawn="1"/>
            </p:nvSpPr>
            <p:spPr>
              <a:xfrm flipV="1">
                <a:off x="6281736" y="3454266"/>
                <a:ext cx="250805" cy="282311"/>
              </a:xfrm>
              <a:custGeom>
                <a:avLst/>
                <a:gdLst>
                  <a:gd name="connsiteX0" fmla="*/ 0 w 250805"/>
                  <a:gd name="connsiteY0" fmla="*/ 0 h 282311"/>
                  <a:gd name="connsiteX1" fmla="*/ 177800 w 250805"/>
                  <a:gd name="connsiteY1" fmla="*/ 177800 h 282311"/>
                  <a:gd name="connsiteX2" fmla="*/ 247008 w 250805"/>
                  <a:gd name="connsiteY2" fmla="*/ 163828 h 282311"/>
                  <a:gd name="connsiteX3" fmla="*/ 250805 w 250805"/>
                  <a:gd name="connsiteY3" fmla="*/ 161268 h 282311"/>
                  <a:gd name="connsiteX4" fmla="*/ 250805 w 250805"/>
                  <a:gd name="connsiteY4" fmla="*/ 282311 h 282311"/>
                  <a:gd name="connsiteX5" fmla="*/ 0 w 250805"/>
                  <a:gd name="connsiteY5" fmla="*/ 282311 h 282311"/>
                  <a:gd name="connsiteX6" fmla="*/ 0 w 250805"/>
                  <a:gd name="connsiteY6" fmla="*/ 0 h 2823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0805" h="282311">
                    <a:moveTo>
                      <a:pt x="0" y="0"/>
                    </a:moveTo>
                    <a:cubicBezTo>
                      <a:pt x="0" y="98196"/>
                      <a:pt x="79604" y="177800"/>
                      <a:pt x="177800" y="177800"/>
                    </a:cubicBezTo>
                    <a:cubicBezTo>
                      <a:pt x="202349" y="177800"/>
                      <a:pt x="225736" y="172825"/>
                      <a:pt x="247008" y="163828"/>
                    </a:cubicBezTo>
                    <a:lnTo>
                      <a:pt x="250805" y="161268"/>
                    </a:lnTo>
                    <a:lnTo>
                      <a:pt x="250805" y="282311"/>
                    </a:lnTo>
                    <a:lnTo>
                      <a:pt x="0" y="28231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1800"/>
              </a:p>
            </p:txBody>
          </p:sp>
        </p:grpSp>
        <p:sp>
          <p:nvSpPr>
            <p:cNvPr id="33" name="正方形/長方形 32">
              <a:extLst>
                <a:ext uri="{FF2B5EF4-FFF2-40B4-BE49-F238E27FC236}">
                  <a16:creationId xmlns:a16="http://schemas.microsoft.com/office/drawing/2014/main" id="{4A8868C7-FF3B-4A82-AF6A-FC65C074E945}"/>
                </a:ext>
              </a:extLst>
            </p:cNvPr>
            <p:cNvSpPr/>
            <p:nvPr userDrawn="1"/>
          </p:nvSpPr>
          <p:spPr>
            <a:xfrm rot="5400000">
              <a:off x="8729396" y="732784"/>
              <a:ext cx="1532467" cy="3057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sz="1400" dirty="0">
                  <a:latin typeface="Meiryo UI" panose="020B0604030504040204" pitchFamily="50" charset="-128"/>
                  <a:ea typeface="Meiryo UI" panose="020B0604030504040204" pitchFamily="50" charset="-128"/>
                </a:rPr>
                <a:t>Chapter1</a:t>
              </a:r>
              <a:endParaRPr kumimoji="1" lang="ja-JP" altLang="en-US" sz="1400" dirty="0"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</p:grpSp>
      <p:grpSp>
        <p:nvGrpSpPr>
          <p:cNvPr id="38" name="グループ化 37">
            <a:extLst>
              <a:ext uri="{FF2B5EF4-FFF2-40B4-BE49-F238E27FC236}">
                <a16:creationId xmlns:a16="http://schemas.microsoft.com/office/drawing/2014/main" id="{F01BBC0F-4F1D-47FD-9881-D6CA0EC5369C}"/>
              </a:ext>
            </a:extLst>
          </p:cNvPr>
          <p:cNvGrpSpPr/>
          <p:nvPr userDrawn="1"/>
        </p:nvGrpSpPr>
        <p:grpSpPr>
          <a:xfrm>
            <a:off x="9287930" y="5067182"/>
            <a:ext cx="372595" cy="1687080"/>
            <a:chOff x="9287930" y="45114"/>
            <a:chExt cx="372595" cy="1687080"/>
          </a:xfrm>
          <a:solidFill>
            <a:schemeClr val="accent1">
              <a:lumMod val="50000"/>
            </a:schemeClr>
          </a:solidFill>
        </p:grpSpPr>
        <p:grpSp>
          <p:nvGrpSpPr>
            <p:cNvPr id="40" name="グループ化 39">
              <a:extLst>
                <a:ext uri="{FF2B5EF4-FFF2-40B4-BE49-F238E27FC236}">
                  <a16:creationId xmlns:a16="http://schemas.microsoft.com/office/drawing/2014/main" id="{545AE05B-4F8C-4CDF-9FDF-03B59794CF35}"/>
                </a:ext>
              </a:extLst>
            </p:cNvPr>
            <p:cNvGrpSpPr/>
            <p:nvPr userDrawn="1"/>
          </p:nvGrpSpPr>
          <p:grpSpPr>
            <a:xfrm>
              <a:off x="9287930" y="45114"/>
              <a:ext cx="372595" cy="1687080"/>
              <a:chOff x="6281736" y="1538024"/>
              <a:chExt cx="501610" cy="2198553"/>
            </a:xfrm>
            <a:grpFill/>
          </p:grpSpPr>
          <p:sp>
            <p:nvSpPr>
              <p:cNvPr id="42" name="角丸四角形 47">
                <a:extLst>
                  <a:ext uri="{FF2B5EF4-FFF2-40B4-BE49-F238E27FC236}">
                    <a16:creationId xmlns:a16="http://schemas.microsoft.com/office/drawing/2014/main" id="{CA94F112-09E1-4B0A-B0BC-75F787D6A017}"/>
                  </a:ext>
                </a:extLst>
              </p:cNvPr>
              <p:cNvSpPr/>
              <p:nvPr userDrawn="1"/>
            </p:nvSpPr>
            <p:spPr>
              <a:xfrm>
                <a:off x="6281737" y="1698889"/>
                <a:ext cx="501609" cy="1896533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1800"/>
              </a:p>
            </p:txBody>
          </p:sp>
          <p:sp>
            <p:nvSpPr>
              <p:cNvPr id="43" name="フリーフォーム 48">
                <a:extLst>
                  <a:ext uri="{FF2B5EF4-FFF2-40B4-BE49-F238E27FC236}">
                    <a16:creationId xmlns:a16="http://schemas.microsoft.com/office/drawing/2014/main" id="{7936428C-9CC7-4B82-96A5-8D0ED673CAC3}"/>
                  </a:ext>
                </a:extLst>
              </p:cNvPr>
              <p:cNvSpPr/>
              <p:nvPr userDrawn="1"/>
            </p:nvSpPr>
            <p:spPr>
              <a:xfrm>
                <a:off x="6281737" y="1538024"/>
                <a:ext cx="250805" cy="282311"/>
              </a:xfrm>
              <a:custGeom>
                <a:avLst/>
                <a:gdLst>
                  <a:gd name="connsiteX0" fmla="*/ 0 w 250805"/>
                  <a:gd name="connsiteY0" fmla="*/ 0 h 282311"/>
                  <a:gd name="connsiteX1" fmla="*/ 177800 w 250805"/>
                  <a:gd name="connsiteY1" fmla="*/ 177800 h 282311"/>
                  <a:gd name="connsiteX2" fmla="*/ 247008 w 250805"/>
                  <a:gd name="connsiteY2" fmla="*/ 163828 h 282311"/>
                  <a:gd name="connsiteX3" fmla="*/ 250805 w 250805"/>
                  <a:gd name="connsiteY3" fmla="*/ 161268 h 282311"/>
                  <a:gd name="connsiteX4" fmla="*/ 250805 w 250805"/>
                  <a:gd name="connsiteY4" fmla="*/ 282311 h 282311"/>
                  <a:gd name="connsiteX5" fmla="*/ 0 w 250805"/>
                  <a:gd name="connsiteY5" fmla="*/ 282311 h 282311"/>
                  <a:gd name="connsiteX6" fmla="*/ 0 w 250805"/>
                  <a:gd name="connsiteY6" fmla="*/ 0 h 2823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0805" h="282311">
                    <a:moveTo>
                      <a:pt x="0" y="0"/>
                    </a:moveTo>
                    <a:cubicBezTo>
                      <a:pt x="0" y="98196"/>
                      <a:pt x="79604" y="177800"/>
                      <a:pt x="177800" y="177800"/>
                    </a:cubicBezTo>
                    <a:cubicBezTo>
                      <a:pt x="202349" y="177800"/>
                      <a:pt x="225736" y="172825"/>
                      <a:pt x="247008" y="163828"/>
                    </a:cubicBezTo>
                    <a:lnTo>
                      <a:pt x="250805" y="161268"/>
                    </a:lnTo>
                    <a:lnTo>
                      <a:pt x="250805" y="282311"/>
                    </a:lnTo>
                    <a:lnTo>
                      <a:pt x="0" y="28231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1800"/>
              </a:p>
            </p:txBody>
          </p:sp>
          <p:sp>
            <p:nvSpPr>
              <p:cNvPr id="63" name="フリーフォーム 49">
                <a:extLst>
                  <a:ext uri="{FF2B5EF4-FFF2-40B4-BE49-F238E27FC236}">
                    <a16:creationId xmlns:a16="http://schemas.microsoft.com/office/drawing/2014/main" id="{A658CF3E-2D73-4FD3-9201-BB9A8C085107}"/>
                  </a:ext>
                </a:extLst>
              </p:cNvPr>
              <p:cNvSpPr/>
              <p:nvPr userDrawn="1"/>
            </p:nvSpPr>
            <p:spPr>
              <a:xfrm flipV="1">
                <a:off x="6281736" y="3454266"/>
                <a:ext cx="250805" cy="282311"/>
              </a:xfrm>
              <a:custGeom>
                <a:avLst/>
                <a:gdLst>
                  <a:gd name="connsiteX0" fmla="*/ 0 w 250805"/>
                  <a:gd name="connsiteY0" fmla="*/ 0 h 282311"/>
                  <a:gd name="connsiteX1" fmla="*/ 177800 w 250805"/>
                  <a:gd name="connsiteY1" fmla="*/ 177800 h 282311"/>
                  <a:gd name="connsiteX2" fmla="*/ 247008 w 250805"/>
                  <a:gd name="connsiteY2" fmla="*/ 163828 h 282311"/>
                  <a:gd name="connsiteX3" fmla="*/ 250805 w 250805"/>
                  <a:gd name="connsiteY3" fmla="*/ 161268 h 282311"/>
                  <a:gd name="connsiteX4" fmla="*/ 250805 w 250805"/>
                  <a:gd name="connsiteY4" fmla="*/ 282311 h 282311"/>
                  <a:gd name="connsiteX5" fmla="*/ 0 w 250805"/>
                  <a:gd name="connsiteY5" fmla="*/ 282311 h 282311"/>
                  <a:gd name="connsiteX6" fmla="*/ 0 w 250805"/>
                  <a:gd name="connsiteY6" fmla="*/ 0 h 2823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0805" h="282311">
                    <a:moveTo>
                      <a:pt x="0" y="0"/>
                    </a:moveTo>
                    <a:cubicBezTo>
                      <a:pt x="0" y="98196"/>
                      <a:pt x="79604" y="177800"/>
                      <a:pt x="177800" y="177800"/>
                    </a:cubicBezTo>
                    <a:cubicBezTo>
                      <a:pt x="202349" y="177800"/>
                      <a:pt x="225736" y="172825"/>
                      <a:pt x="247008" y="163828"/>
                    </a:cubicBezTo>
                    <a:lnTo>
                      <a:pt x="250805" y="161268"/>
                    </a:lnTo>
                    <a:lnTo>
                      <a:pt x="250805" y="282311"/>
                    </a:lnTo>
                    <a:lnTo>
                      <a:pt x="0" y="28231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1800"/>
              </a:p>
            </p:txBody>
          </p:sp>
        </p:grpSp>
        <p:sp>
          <p:nvSpPr>
            <p:cNvPr id="41" name="正方形/長方形 40">
              <a:extLst>
                <a:ext uri="{FF2B5EF4-FFF2-40B4-BE49-F238E27FC236}">
                  <a16:creationId xmlns:a16="http://schemas.microsoft.com/office/drawing/2014/main" id="{4A3F90F7-C4B4-4686-A50E-3F9DFACFC8B0}"/>
                </a:ext>
              </a:extLst>
            </p:cNvPr>
            <p:cNvSpPr/>
            <p:nvPr userDrawn="1"/>
          </p:nvSpPr>
          <p:spPr>
            <a:xfrm rot="5400000">
              <a:off x="8820482" y="745204"/>
              <a:ext cx="1314104" cy="30572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sz="1400" dirty="0">
                  <a:latin typeface="Meiryo UI" panose="020B0604030504040204" pitchFamily="50" charset="-128"/>
                  <a:ea typeface="Meiryo UI" panose="020B0604030504040204" pitchFamily="50" charset="-128"/>
                </a:rPr>
                <a:t>Chapter4</a:t>
              </a:r>
              <a:endParaRPr kumimoji="1" lang="ja-JP" altLang="en-US" sz="1400" dirty="0"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</p:grpSp>
      <p:grpSp>
        <p:nvGrpSpPr>
          <p:cNvPr id="64" name="グループ化 63">
            <a:extLst>
              <a:ext uri="{FF2B5EF4-FFF2-40B4-BE49-F238E27FC236}">
                <a16:creationId xmlns:a16="http://schemas.microsoft.com/office/drawing/2014/main" id="{24010153-8A33-4191-801F-3222942B0769}"/>
              </a:ext>
            </a:extLst>
          </p:cNvPr>
          <p:cNvGrpSpPr/>
          <p:nvPr userDrawn="1"/>
        </p:nvGrpSpPr>
        <p:grpSpPr>
          <a:xfrm>
            <a:off x="9287930" y="1719137"/>
            <a:ext cx="372595" cy="1687080"/>
            <a:chOff x="9287930" y="45114"/>
            <a:chExt cx="372595" cy="1687080"/>
          </a:xfrm>
          <a:solidFill>
            <a:schemeClr val="accent6">
              <a:lumMod val="60000"/>
              <a:lumOff val="40000"/>
            </a:schemeClr>
          </a:solidFill>
        </p:grpSpPr>
        <p:grpSp>
          <p:nvGrpSpPr>
            <p:cNvPr id="65" name="グループ化 64">
              <a:extLst>
                <a:ext uri="{FF2B5EF4-FFF2-40B4-BE49-F238E27FC236}">
                  <a16:creationId xmlns:a16="http://schemas.microsoft.com/office/drawing/2014/main" id="{917DCB3E-B1B0-46BF-AFB8-DB0DE085BA0E}"/>
                </a:ext>
              </a:extLst>
            </p:cNvPr>
            <p:cNvGrpSpPr/>
            <p:nvPr userDrawn="1"/>
          </p:nvGrpSpPr>
          <p:grpSpPr>
            <a:xfrm>
              <a:off x="9287930" y="45114"/>
              <a:ext cx="372595" cy="1687080"/>
              <a:chOff x="6281736" y="1538024"/>
              <a:chExt cx="501610" cy="2198553"/>
            </a:xfrm>
            <a:grpFill/>
          </p:grpSpPr>
          <p:sp>
            <p:nvSpPr>
              <p:cNvPr id="67" name="角丸四角形 53">
                <a:extLst>
                  <a:ext uri="{FF2B5EF4-FFF2-40B4-BE49-F238E27FC236}">
                    <a16:creationId xmlns:a16="http://schemas.microsoft.com/office/drawing/2014/main" id="{0D933881-C0F1-42E5-88C8-3A5A6A318084}"/>
                  </a:ext>
                </a:extLst>
              </p:cNvPr>
              <p:cNvSpPr/>
              <p:nvPr userDrawn="1"/>
            </p:nvSpPr>
            <p:spPr>
              <a:xfrm>
                <a:off x="6281737" y="1698889"/>
                <a:ext cx="501609" cy="1896533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1800"/>
              </a:p>
            </p:txBody>
          </p:sp>
          <p:sp>
            <p:nvSpPr>
              <p:cNvPr id="68" name="フリーフォーム 54">
                <a:extLst>
                  <a:ext uri="{FF2B5EF4-FFF2-40B4-BE49-F238E27FC236}">
                    <a16:creationId xmlns:a16="http://schemas.microsoft.com/office/drawing/2014/main" id="{4C11EE14-9D46-4380-815D-C1F5BC3E9DD4}"/>
                  </a:ext>
                </a:extLst>
              </p:cNvPr>
              <p:cNvSpPr/>
              <p:nvPr userDrawn="1"/>
            </p:nvSpPr>
            <p:spPr>
              <a:xfrm>
                <a:off x="6281737" y="1538024"/>
                <a:ext cx="250805" cy="282311"/>
              </a:xfrm>
              <a:custGeom>
                <a:avLst/>
                <a:gdLst>
                  <a:gd name="connsiteX0" fmla="*/ 0 w 250805"/>
                  <a:gd name="connsiteY0" fmla="*/ 0 h 282311"/>
                  <a:gd name="connsiteX1" fmla="*/ 177800 w 250805"/>
                  <a:gd name="connsiteY1" fmla="*/ 177800 h 282311"/>
                  <a:gd name="connsiteX2" fmla="*/ 247008 w 250805"/>
                  <a:gd name="connsiteY2" fmla="*/ 163828 h 282311"/>
                  <a:gd name="connsiteX3" fmla="*/ 250805 w 250805"/>
                  <a:gd name="connsiteY3" fmla="*/ 161268 h 282311"/>
                  <a:gd name="connsiteX4" fmla="*/ 250805 w 250805"/>
                  <a:gd name="connsiteY4" fmla="*/ 282311 h 282311"/>
                  <a:gd name="connsiteX5" fmla="*/ 0 w 250805"/>
                  <a:gd name="connsiteY5" fmla="*/ 282311 h 282311"/>
                  <a:gd name="connsiteX6" fmla="*/ 0 w 250805"/>
                  <a:gd name="connsiteY6" fmla="*/ 0 h 2823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0805" h="282311">
                    <a:moveTo>
                      <a:pt x="0" y="0"/>
                    </a:moveTo>
                    <a:cubicBezTo>
                      <a:pt x="0" y="98196"/>
                      <a:pt x="79604" y="177800"/>
                      <a:pt x="177800" y="177800"/>
                    </a:cubicBezTo>
                    <a:cubicBezTo>
                      <a:pt x="202349" y="177800"/>
                      <a:pt x="225736" y="172825"/>
                      <a:pt x="247008" y="163828"/>
                    </a:cubicBezTo>
                    <a:lnTo>
                      <a:pt x="250805" y="161268"/>
                    </a:lnTo>
                    <a:lnTo>
                      <a:pt x="250805" y="282311"/>
                    </a:lnTo>
                    <a:lnTo>
                      <a:pt x="0" y="28231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1800"/>
              </a:p>
            </p:txBody>
          </p:sp>
          <p:sp>
            <p:nvSpPr>
              <p:cNvPr id="69" name="フリーフォーム 55">
                <a:extLst>
                  <a:ext uri="{FF2B5EF4-FFF2-40B4-BE49-F238E27FC236}">
                    <a16:creationId xmlns:a16="http://schemas.microsoft.com/office/drawing/2014/main" id="{957AA343-96DA-4B48-8D19-ED740262B0CD}"/>
                  </a:ext>
                </a:extLst>
              </p:cNvPr>
              <p:cNvSpPr/>
              <p:nvPr userDrawn="1"/>
            </p:nvSpPr>
            <p:spPr>
              <a:xfrm flipV="1">
                <a:off x="6281736" y="3454266"/>
                <a:ext cx="250805" cy="282311"/>
              </a:xfrm>
              <a:custGeom>
                <a:avLst/>
                <a:gdLst>
                  <a:gd name="connsiteX0" fmla="*/ 0 w 250805"/>
                  <a:gd name="connsiteY0" fmla="*/ 0 h 282311"/>
                  <a:gd name="connsiteX1" fmla="*/ 177800 w 250805"/>
                  <a:gd name="connsiteY1" fmla="*/ 177800 h 282311"/>
                  <a:gd name="connsiteX2" fmla="*/ 247008 w 250805"/>
                  <a:gd name="connsiteY2" fmla="*/ 163828 h 282311"/>
                  <a:gd name="connsiteX3" fmla="*/ 250805 w 250805"/>
                  <a:gd name="connsiteY3" fmla="*/ 161268 h 282311"/>
                  <a:gd name="connsiteX4" fmla="*/ 250805 w 250805"/>
                  <a:gd name="connsiteY4" fmla="*/ 282311 h 282311"/>
                  <a:gd name="connsiteX5" fmla="*/ 0 w 250805"/>
                  <a:gd name="connsiteY5" fmla="*/ 282311 h 282311"/>
                  <a:gd name="connsiteX6" fmla="*/ 0 w 250805"/>
                  <a:gd name="connsiteY6" fmla="*/ 0 h 2823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0805" h="282311">
                    <a:moveTo>
                      <a:pt x="0" y="0"/>
                    </a:moveTo>
                    <a:cubicBezTo>
                      <a:pt x="0" y="98196"/>
                      <a:pt x="79604" y="177800"/>
                      <a:pt x="177800" y="177800"/>
                    </a:cubicBezTo>
                    <a:cubicBezTo>
                      <a:pt x="202349" y="177800"/>
                      <a:pt x="225736" y="172825"/>
                      <a:pt x="247008" y="163828"/>
                    </a:cubicBezTo>
                    <a:lnTo>
                      <a:pt x="250805" y="161268"/>
                    </a:lnTo>
                    <a:lnTo>
                      <a:pt x="250805" y="282311"/>
                    </a:lnTo>
                    <a:lnTo>
                      <a:pt x="0" y="28231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1800"/>
              </a:p>
            </p:txBody>
          </p:sp>
        </p:grpSp>
        <p:sp>
          <p:nvSpPr>
            <p:cNvPr id="66" name="正方形/長方形 65">
              <a:extLst>
                <a:ext uri="{FF2B5EF4-FFF2-40B4-BE49-F238E27FC236}">
                  <a16:creationId xmlns:a16="http://schemas.microsoft.com/office/drawing/2014/main" id="{FE8708C1-70B3-4C6F-BB4E-EAE812F0992B}"/>
                </a:ext>
              </a:extLst>
            </p:cNvPr>
            <p:cNvSpPr/>
            <p:nvPr userDrawn="1"/>
          </p:nvSpPr>
          <p:spPr>
            <a:xfrm rot="5400000">
              <a:off x="8729396" y="732784"/>
              <a:ext cx="1532467" cy="3057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sz="1400" dirty="0">
                  <a:latin typeface="Meiryo UI" panose="020B0604030504040204" pitchFamily="50" charset="-128"/>
                  <a:ea typeface="Meiryo UI" panose="020B0604030504040204" pitchFamily="50" charset="-128"/>
                </a:rPr>
                <a:t>Chapter2</a:t>
              </a:r>
              <a:endParaRPr kumimoji="1" lang="ja-JP" altLang="en-US" sz="1400" dirty="0"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</p:grpSp>
      <p:grpSp>
        <p:nvGrpSpPr>
          <p:cNvPr id="70" name="グループ化 69">
            <a:extLst>
              <a:ext uri="{FF2B5EF4-FFF2-40B4-BE49-F238E27FC236}">
                <a16:creationId xmlns:a16="http://schemas.microsoft.com/office/drawing/2014/main" id="{717E7949-C671-4193-8A96-4EDEA0DFDBAB}"/>
              </a:ext>
            </a:extLst>
          </p:cNvPr>
          <p:cNvGrpSpPr/>
          <p:nvPr userDrawn="1"/>
        </p:nvGrpSpPr>
        <p:grpSpPr>
          <a:xfrm>
            <a:off x="9287930" y="3393160"/>
            <a:ext cx="372595" cy="1687080"/>
            <a:chOff x="9287930" y="45114"/>
            <a:chExt cx="372595" cy="1687080"/>
          </a:xfrm>
          <a:solidFill>
            <a:schemeClr val="accent5">
              <a:lumMod val="40000"/>
              <a:lumOff val="60000"/>
            </a:schemeClr>
          </a:solidFill>
        </p:grpSpPr>
        <p:grpSp>
          <p:nvGrpSpPr>
            <p:cNvPr id="71" name="グループ化 70">
              <a:extLst>
                <a:ext uri="{FF2B5EF4-FFF2-40B4-BE49-F238E27FC236}">
                  <a16:creationId xmlns:a16="http://schemas.microsoft.com/office/drawing/2014/main" id="{8F70383A-17B4-4F8C-9313-3585DEC16518}"/>
                </a:ext>
              </a:extLst>
            </p:cNvPr>
            <p:cNvGrpSpPr/>
            <p:nvPr userDrawn="1"/>
          </p:nvGrpSpPr>
          <p:grpSpPr>
            <a:xfrm>
              <a:off x="9287930" y="45114"/>
              <a:ext cx="372595" cy="1687080"/>
              <a:chOff x="6281736" y="1538024"/>
              <a:chExt cx="501610" cy="2198553"/>
            </a:xfrm>
            <a:grpFill/>
          </p:grpSpPr>
          <p:sp>
            <p:nvSpPr>
              <p:cNvPr id="73" name="角丸四角形 59">
                <a:extLst>
                  <a:ext uri="{FF2B5EF4-FFF2-40B4-BE49-F238E27FC236}">
                    <a16:creationId xmlns:a16="http://schemas.microsoft.com/office/drawing/2014/main" id="{276AD8BC-62B2-44AA-A2EF-0B2A27D4555A}"/>
                  </a:ext>
                </a:extLst>
              </p:cNvPr>
              <p:cNvSpPr/>
              <p:nvPr userDrawn="1"/>
            </p:nvSpPr>
            <p:spPr>
              <a:xfrm>
                <a:off x="6281737" y="1698889"/>
                <a:ext cx="501609" cy="1896533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1800"/>
              </a:p>
            </p:txBody>
          </p:sp>
          <p:sp>
            <p:nvSpPr>
              <p:cNvPr id="74" name="フリーフォーム 60">
                <a:extLst>
                  <a:ext uri="{FF2B5EF4-FFF2-40B4-BE49-F238E27FC236}">
                    <a16:creationId xmlns:a16="http://schemas.microsoft.com/office/drawing/2014/main" id="{058A7250-6CC4-4AA3-95DD-F2B07537B58D}"/>
                  </a:ext>
                </a:extLst>
              </p:cNvPr>
              <p:cNvSpPr/>
              <p:nvPr userDrawn="1"/>
            </p:nvSpPr>
            <p:spPr>
              <a:xfrm>
                <a:off x="6281737" y="1538024"/>
                <a:ext cx="250805" cy="282311"/>
              </a:xfrm>
              <a:custGeom>
                <a:avLst/>
                <a:gdLst>
                  <a:gd name="connsiteX0" fmla="*/ 0 w 250805"/>
                  <a:gd name="connsiteY0" fmla="*/ 0 h 282311"/>
                  <a:gd name="connsiteX1" fmla="*/ 177800 w 250805"/>
                  <a:gd name="connsiteY1" fmla="*/ 177800 h 282311"/>
                  <a:gd name="connsiteX2" fmla="*/ 247008 w 250805"/>
                  <a:gd name="connsiteY2" fmla="*/ 163828 h 282311"/>
                  <a:gd name="connsiteX3" fmla="*/ 250805 w 250805"/>
                  <a:gd name="connsiteY3" fmla="*/ 161268 h 282311"/>
                  <a:gd name="connsiteX4" fmla="*/ 250805 w 250805"/>
                  <a:gd name="connsiteY4" fmla="*/ 282311 h 282311"/>
                  <a:gd name="connsiteX5" fmla="*/ 0 w 250805"/>
                  <a:gd name="connsiteY5" fmla="*/ 282311 h 282311"/>
                  <a:gd name="connsiteX6" fmla="*/ 0 w 250805"/>
                  <a:gd name="connsiteY6" fmla="*/ 0 h 2823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0805" h="282311">
                    <a:moveTo>
                      <a:pt x="0" y="0"/>
                    </a:moveTo>
                    <a:cubicBezTo>
                      <a:pt x="0" y="98196"/>
                      <a:pt x="79604" y="177800"/>
                      <a:pt x="177800" y="177800"/>
                    </a:cubicBezTo>
                    <a:cubicBezTo>
                      <a:pt x="202349" y="177800"/>
                      <a:pt x="225736" y="172825"/>
                      <a:pt x="247008" y="163828"/>
                    </a:cubicBezTo>
                    <a:lnTo>
                      <a:pt x="250805" y="161268"/>
                    </a:lnTo>
                    <a:lnTo>
                      <a:pt x="250805" y="282311"/>
                    </a:lnTo>
                    <a:lnTo>
                      <a:pt x="0" y="28231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1800"/>
              </a:p>
            </p:txBody>
          </p:sp>
          <p:sp>
            <p:nvSpPr>
              <p:cNvPr id="75" name="フリーフォーム 61">
                <a:extLst>
                  <a:ext uri="{FF2B5EF4-FFF2-40B4-BE49-F238E27FC236}">
                    <a16:creationId xmlns:a16="http://schemas.microsoft.com/office/drawing/2014/main" id="{AE9A14BB-32C6-406C-A9E4-3A975E17D907}"/>
                  </a:ext>
                </a:extLst>
              </p:cNvPr>
              <p:cNvSpPr/>
              <p:nvPr userDrawn="1"/>
            </p:nvSpPr>
            <p:spPr>
              <a:xfrm flipV="1">
                <a:off x="6281736" y="3454266"/>
                <a:ext cx="250805" cy="282311"/>
              </a:xfrm>
              <a:custGeom>
                <a:avLst/>
                <a:gdLst>
                  <a:gd name="connsiteX0" fmla="*/ 0 w 250805"/>
                  <a:gd name="connsiteY0" fmla="*/ 0 h 282311"/>
                  <a:gd name="connsiteX1" fmla="*/ 177800 w 250805"/>
                  <a:gd name="connsiteY1" fmla="*/ 177800 h 282311"/>
                  <a:gd name="connsiteX2" fmla="*/ 247008 w 250805"/>
                  <a:gd name="connsiteY2" fmla="*/ 163828 h 282311"/>
                  <a:gd name="connsiteX3" fmla="*/ 250805 w 250805"/>
                  <a:gd name="connsiteY3" fmla="*/ 161268 h 282311"/>
                  <a:gd name="connsiteX4" fmla="*/ 250805 w 250805"/>
                  <a:gd name="connsiteY4" fmla="*/ 282311 h 282311"/>
                  <a:gd name="connsiteX5" fmla="*/ 0 w 250805"/>
                  <a:gd name="connsiteY5" fmla="*/ 282311 h 282311"/>
                  <a:gd name="connsiteX6" fmla="*/ 0 w 250805"/>
                  <a:gd name="connsiteY6" fmla="*/ 0 h 2823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0805" h="282311">
                    <a:moveTo>
                      <a:pt x="0" y="0"/>
                    </a:moveTo>
                    <a:cubicBezTo>
                      <a:pt x="0" y="98196"/>
                      <a:pt x="79604" y="177800"/>
                      <a:pt x="177800" y="177800"/>
                    </a:cubicBezTo>
                    <a:cubicBezTo>
                      <a:pt x="202349" y="177800"/>
                      <a:pt x="225736" y="172825"/>
                      <a:pt x="247008" y="163828"/>
                    </a:cubicBezTo>
                    <a:lnTo>
                      <a:pt x="250805" y="161268"/>
                    </a:lnTo>
                    <a:lnTo>
                      <a:pt x="250805" y="282311"/>
                    </a:lnTo>
                    <a:lnTo>
                      <a:pt x="0" y="28231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1800"/>
              </a:p>
            </p:txBody>
          </p:sp>
        </p:grpSp>
        <p:sp>
          <p:nvSpPr>
            <p:cNvPr id="72" name="正方形/長方形 71">
              <a:extLst>
                <a:ext uri="{FF2B5EF4-FFF2-40B4-BE49-F238E27FC236}">
                  <a16:creationId xmlns:a16="http://schemas.microsoft.com/office/drawing/2014/main" id="{54F25401-894D-4AAD-8DD8-2D75B0A2FE46}"/>
                </a:ext>
              </a:extLst>
            </p:cNvPr>
            <p:cNvSpPr/>
            <p:nvPr userDrawn="1"/>
          </p:nvSpPr>
          <p:spPr>
            <a:xfrm rot="5400000">
              <a:off x="8729396" y="732784"/>
              <a:ext cx="1532467" cy="3057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sz="1400" dirty="0">
                  <a:latin typeface="Meiryo UI" panose="020B0604030504040204" pitchFamily="50" charset="-128"/>
                  <a:ea typeface="Meiryo UI" panose="020B0604030504040204" pitchFamily="50" charset="-128"/>
                </a:rPr>
                <a:t>Chapter3</a:t>
              </a:r>
              <a:endParaRPr kumimoji="1" lang="ja-JP" altLang="en-US" sz="1400" dirty="0"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2042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フリーフォーム 30"/>
          <p:cNvSpPr/>
          <p:nvPr userDrawn="1"/>
        </p:nvSpPr>
        <p:spPr>
          <a:xfrm flipV="1">
            <a:off x="6612466" y="3126480"/>
            <a:ext cx="3293533" cy="3716867"/>
          </a:xfrm>
          <a:custGeom>
            <a:avLst/>
            <a:gdLst>
              <a:gd name="connsiteX0" fmla="*/ 0 w 3293533"/>
              <a:gd name="connsiteY0" fmla="*/ 0 h 3716867"/>
              <a:gd name="connsiteX1" fmla="*/ 3293533 w 3293533"/>
              <a:gd name="connsiteY1" fmla="*/ 0 h 3716867"/>
              <a:gd name="connsiteX2" fmla="*/ 3293533 w 3293533"/>
              <a:gd name="connsiteY2" fmla="*/ 3716867 h 3716867"/>
              <a:gd name="connsiteX3" fmla="*/ 2679010 w 3293533"/>
              <a:gd name="connsiteY3" fmla="*/ 3716867 h 3716867"/>
              <a:gd name="connsiteX4" fmla="*/ 2689796 w 3293533"/>
              <a:gd name="connsiteY4" fmla="*/ 3464718 h 3716867"/>
              <a:gd name="connsiteX5" fmla="*/ 54845 w 3293533"/>
              <a:gd name="connsiteY5" fmla="*/ 17889 h 3716867"/>
              <a:gd name="connsiteX6" fmla="*/ 0 w 3293533"/>
              <a:gd name="connsiteY6" fmla="*/ 14619 h 3716867"/>
              <a:gd name="connsiteX7" fmla="*/ 0 w 3293533"/>
              <a:gd name="connsiteY7" fmla="*/ 0 h 37168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293533" h="3716867">
                <a:moveTo>
                  <a:pt x="0" y="0"/>
                </a:moveTo>
                <a:lnTo>
                  <a:pt x="3293533" y="0"/>
                </a:lnTo>
                <a:lnTo>
                  <a:pt x="3293533" y="3716867"/>
                </a:lnTo>
                <a:lnTo>
                  <a:pt x="2679010" y="3716867"/>
                </a:lnTo>
                <a:lnTo>
                  <a:pt x="2689796" y="3464718"/>
                </a:lnTo>
                <a:cubicBezTo>
                  <a:pt x="2689796" y="1670803"/>
                  <a:pt x="1534858" y="195315"/>
                  <a:pt x="54845" y="17889"/>
                </a:cubicBezTo>
                <a:lnTo>
                  <a:pt x="0" y="1461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3" name="AutoShape 4"/>
          <p:cNvSpPr>
            <a:spLocks noChangeArrowheads="1"/>
          </p:cNvSpPr>
          <p:nvPr userDrawn="1"/>
        </p:nvSpPr>
        <p:spPr bwMode="auto">
          <a:xfrm>
            <a:off x="1494864" y="6005510"/>
            <a:ext cx="6006667" cy="503237"/>
          </a:xfrm>
          <a:prstGeom prst="roundRect">
            <a:avLst>
              <a:gd name="adj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 sz="675" dirty="0">
                <a:solidFill>
                  <a:schemeClr val="bg1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※</a:t>
            </a:r>
            <a:r>
              <a:rPr lang="ja-JP" altLang="en-US" sz="675" dirty="0">
                <a:solidFill>
                  <a:schemeClr val="bg1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本資料の一部、全部を問わず、株式会社帝国データバンクの承諾なく、引用・複製または第三者へ開示することを禁じます。</a:t>
            </a:r>
          </a:p>
          <a:p>
            <a:r>
              <a:rPr lang="en-US" altLang="ja-JP" sz="675" dirty="0">
                <a:solidFill>
                  <a:schemeClr val="bg1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※</a:t>
            </a:r>
            <a:r>
              <a:rPr lang="ja-JP" altLang="en-US" sz="675" dirty="0">
                <a:solidFill>
                  <a:schemeClr val="bg1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本資料の画面および機能は、一部変更となる場合があります。</a:t>
            </a:r>
          </a:p>
          <a:p>
            <a:r>
              <a:rPr lang="en-US" altLang="ja-JP" sz="675" dirty="0">
                <a:solidFill>
                  <a:schemeClr val="bg1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※</a:t>
            </a:r>
            <a:r>
              <a:rPr lang="ja-JP" altLang="en-US" sz="675" dirty="0">
                <a:solidFill>
                  <a:schemeClr val="bg1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個人情報の取り扱いについては、こちらをご覧ください ⇒ </a:t>
            </a:r>
            <a:r>
              <a:rPr lang="en-US" altLang="ja-JP" sz="675" dirty="0">
                <a:solidFill>
                  <a:schemeClr val="bg1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https://www.tdb.co.jp/privacy</a:t>
            </a:r>
          </a:p>
        </p:txBody>
      </p:sp>
      <p:sp>
        <p:nvSpPr>
          <p:cNvPr id="7" name="Text Box 5"/>
          <p:cNvSpPr txBox="1">
            <a:spLocks noChangeArrowheads="1"/>
          </p:cNvSpPr>
          <p:nvPr userDrawn="1"/>
        </p:nvSpPr>
        <p:spPr bwMode="auto">
          <a:xfrm>
            <a:off x="7773414" y="188643"/>
            <a:ext cx="2016126" cy="3924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ja-JP" sz="1950" b="1" i="1" dirty="0">
                <a:solidFill>
                  <a:schemeClr val="bg1"/>
                </a:solidFill>
                <a:ea typeface="メイリオ" panose="020B0604030504040204" pitchFamily="50" charset="-128"/>
              </a:rPr>
              <a:t>confidential</a:t>
            </a:r>
          </a:p>
        </p:txBody>
      </p:sp>
      <p:sp>
        <p:nvSpPr>
          <p:cNvPr id="10" name="フッター プレースホルダ 4"/>
          <p:cNvSpPr>
            <a:spLocks/>
          </p:cNvSpPr>
          <p:nvPr userDrawn="1"/>
        </p:nvSpPr>
        <p:spPr bwMode="auto">
          <a:xfrm>
            <a:off x="2784344" y="6590955"/>
            <a:ext cx="4290880" cy="250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>
              <a:defRPr/>
            </a:pPr>
            <a:r>
              <a:rPr lang="en-US" altLang="ja-JP" sz="731" dirty="0">
                <a:solidFill>
                  <a:prstClr val="white">
                    <a:lumMod val="50000"/>
                  </a:prstClr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Copyright ©  TEIKOKU DATABANK, LTD. All Rights Reserved. </a:t>
            </a:r>
            <a:endParaRPr lang="ja-JP" altLang="en-US" sz="731" dirty="0">
              <a:solidFill>
                <a:prstClr val="white">
                  <a:lumMod val="50000"/>
                </a:prstClr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2" name="正方形/長方形 1"/>
          <p:cNvSpPr/>
          <p:nvPr userDrawn="1"/>
        </p:nvSpPr>
        <p:spPr>
          <a:xfrm>
            <a:off x="9287932" y="0"/>
            <a:ext cx="618067" cy="684150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pSp>
        <p:nvGrpSpPr>
          <p:cNvPr id="32" name="グループ化 31">
            <a:extLst>
              <a:ext uri="{FF2B5EF4-FFF2-40B4-BE49-F238E27FC236}">
                <a16:creationId xmlns:a16="http://schemas.microsoft.com/office/drawing/2014/main" id="{BE6B59C0-AC33-4C24-AB04-E10C8C665C90}"/>
              </a:ext>
            </a:extLst>
          </p:cNvPr>
          <p:cNvGrpSpPr/>
          <p:nvPr userDrawn="1"/>
        </p:nvGrpSpPr>
        <p:grpSpPr>
          <a:xfrm>
            <a:off x="9287930" y="45114"/>
            <a:ext cx="372595" cy="1687080"/>
            <a:chOff x="9287930" y="45114"/>
            <a:chExt cx="372595" cy="1687080"/>
          </a:xfrm>
        </p:grpSpPr>
        <p:grpSp>
          <p:nvGrpSpPr>
            <p:cNvPr id="33" name="グループ化 32">
              <a:extLst>
                <a:ext uri="{FF2B5EF4-FFF2-40B4-BE49-F238E27FC236}">
                  <a16:creationId xmlns:a16="http://schemas.microsoft.com/office/drawing/2014/main" id="{F35A5FBF-C438-406A-A467-E3A2FC429A9E}"/>
                </a:ext>
              </a:extLst>
            </p:cNvPr>
            <p:cNvGrpSpPr/>
            <p:nvPr userDrawn="1"/>
          </p:nvGrpSpPr>
          <p:grpSpPr>
            <a:xfrm>
              <a:off x="9287930" y="45114"/>
              <a:ext cx="372595" cy="1687080"/>
              <a:chOff x="6281736" y="1538024"/>
              <a:chExt cx="501610" cy="2198553"/>
            </a:xfrm>
            <a:solidFill>
              <a:schemeClr val="accent1">
                <a:lumMod val="75000"/>
              </a:schemeClr>
            </a:solidFill>
          </p:grpSpPr>
          <p:sp>
            <p:nvSpPr>
              <p:cNvPr id="35" name="角丸四角形 4">
                <a:extLst>
                  <a:ext uri="{FF2B5EF4-FFF2-40B4-BE49-F238E27FC236}">
                    <a16:creationId xmlns:a16="http://schemas.microsoft.com/office/drawing/2014/main" id="{FF61F223-1BA4-43E9-A181-733473DE6967}"/>
                  </a:ext>
                </a:extLst>
              </p:cNvPr>
              <p:cNvSpPr/>
              <p:nvPr userDrawn="1"/>
            </p:nvSpPr>
            <p:spPr>
              <a:xfrm>
                <a:off x="6281737" y="1698889"/>
                <a:ext cx="501609" cy="1896533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1800"/>
              </a:p>
            </p:txBody>
          </p:sp>
          <p:sp>
            <p:nvSpPr>
              <p:cNvPr id="36" name="フリーフォーム 16">
                <a:extLst>
                  <a:ext uri="{FF2B5EF4-FFF2-40B4-BE49-F238E27FC236}">
                    <a16:creationId xmlns:a16="http://schemas.microsoft.com/office/drawing/2014/main" id="{2C1A2AB2-C047-463B-B9AC-92CB33FCDE57}"/>
                  </a:ext>
                </a:extLst>
              </p:cNvPr>
              <p:cNvSpPr/>
              <p:nvPr userDrawn="1"/>
            </p:nvSpPr>
            <p:spPr>
              <a:xfrm>
                <a:off x="6281737" y="1538024"/>
                <a:ext cx="250805" cy="282311"/>
              </a:xfrm>
              <a:custGeom>
                <a:avLst/>
                <a:gdLst>
                  <a:gd name="connsiteX0" fmla="*/ 0 w 250805"/>
                  <a:gd name="connsiteY0" fmla="*/ 0 h 282311"/>
                  <a:gd name="connsiteX1" fmla="*/ 177800 w 250805"/>
                  <a:gd name="connsiteY1" fmla="*/ 177800 h 282311"/>
                  <a:gd name="connsiteX2" fmla="*/ 247008 w 250805"/>
                  <a:gd name="connsiteY2" fmla="*/ 163828 h 282311"/>
                  <a:gd name="connsiteX3" fmla="*/ 250805 w 250805"/>
                  <a:gd name="connsiteY3" fmla="*/ 161268 h 282311"/>
                  <a:gd name="connsiteX4" fmla="*/ 250805 w 250805"/>
                  <a:gd name="connsiteY4" fmla="*/ 282311 h 282311"/>
                  <a:gd name="connsiteX5" fmla="*/ 0 w 250805"/>
                  <a:gd name="connsiteY5" fmla="*/ 282311 h 282311"/>
                  <a:gd name="connsiteX6" fmla="*/ 0 w 250805"/>
                  <a:gd name="connsiteY6" fmla="*/ 0 h 2823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0805" h="282311">
                    <a:moveTo>
                      <a:pt x="0" y="0"/>
                    </a:moveTo>
                    <a:cubicBezTo>
                      <a:pt x="0" y="98196"/>
                      <a:pt x="79604" y="177800"/>
                      <a:pt x="177800" y="177800"/>
                    </a:cubicBezTo>
                    <a:cubicBezTo>
                      <a:pt x="202349" y="177800"/>
                      <a:pt x="225736" y="172825"/>
                      <a:pt x="247008" y="163828"/>
                    </a:cubicBezTo>
                    <a:lnTo>
                      <a:pt x="250805" y="161268"/>
                    </a:lnTo>
                    <a:lnTo>
                      <a:pt x="250805" y="282311"/>
                    </a:lnTo>
                    <a:lnTo>
                      <a:pt x="0" y="28231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1800"/>
              </a:p>
            </p:txBody>
          </p:sp>
          <p:sp>
            <p:nvSpPr>
              <p:cNvPr id="37" name="フリーフォーム 20">
                <a:extLst>
                  <a:ext uri="{FF2B5EF4-FFF2-40B4-BE49-F238E27FC236}">
                    <a16:creationId xmlns:a16="http://schemas.microsoft.com/office/drawing/2014/main" id="{4C5647EF-38C2-4E55-ABF8-2E28D62F6090}"/>
                  </a:ext>
                </a:extLst>
              </p:cNvPr>
              <p:cNvSpPr/>
              <p:nvPr userDrawn="1"/>
            </p:nvSpPr>
            <p:spPr>
              <a:xfrm flipV="1">
                <a:off x="6281736" y="3454266"/>
                <a:ext cx="250805" cy="282311"/>
              </a:xfrm>
              <a:custGeom>
                <a:avLst/>
                <a:gdLst>
                  <a:gd name="connsiteX0" fmla="*/ 0 w 250805"/>
                  <a:gd name="connsiteY0" fmla="*/ 0 h 282311"/>
                  <a:gd name="connsiteX1" fmla="*/ 177800 w 250805"/>
                  <a:gd name="connsiteY1" fmla="*/ 177800 h 282311"/>
                  <a:gd name="connsiteX2" fmla="*/ 247008 w 250805"/>
                  <a:gd name="connsiteY2" fmla="*/ 163828 h 282311"/>
                  <a:gd name="connsiteX3" fmla="*/ 250805 w 250805"/>
                  <a:gd name="connsiteY3" fmla="*/ 161268 h 282311"/>
                  <a:gd name="connsiteX4" fmla="*/ 250805 w 250805"/>
                  <a:gd name="connsiteY4" fmla="*/ 282311 h 282311"/>
                  <a:gd name="connsiteX5" fmla="*/ 0 w 250805"/>
                  <a:gd name="connsiteY5" fmla="*/ 282311 h 282311"/>
                  <a:gd name="connsiteX6" fmla="*/ 0 w 250805"/>
                  <a:gd name="connsiteY6" fmla="*/ 0 h 2823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0805" h="282311">
                    <a:moveTo>
                      <a:pt x="0" y="0"/>
                    </a:moveTo>
                    <a:cubicBezTo>
                      <a:pt x="0" y="98196"/>
                      <a:pt x="79604" y="177800"/>
                      <a:pt x="177800" y="177800"/>
                    </a:cubicBezTo>
                    <a:cubicBezTo>
                      <a:pt x="202349" y="177800"/>
                      <a:pt x="225736" y="172825"/>
                      <a:pt x="247008" y="163828"/>
                    </a:cubicBezTo>
                    <a:lnTo>
                      <a:pt x="250805" y="161268"/>
                    </a:lnTo>
                    <a:lnTo>
                      <a:pt x="250805" y="282311"/>
                    </a:lnTo>
                    <a:lnTo>
                      <a:pt x="0" y="28231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1800"/>
              </a:p>
            </p:txBody>
          </p:sp>
        </p:grpSp>
        <p:sp>
          <p:nvSpPr>
            <p:cNvPr id="34" name="正方形/長方形 33">
              <a:extLst>
                <a:ext uri="{FF2B5EF4-FFF2-40B4-BE49-F238E27FC236}">
                  <a16:creationId xmlns:a16="http://schemas.microsoft.com/office/drawing/2014/main" id="{A0E587D4-2C0E-424E-9347-7C95D5FF6303}"/>
                </a:ext>
              </a:extLst>
            </p:cNvPr>
            <p:cNvSpPr/>
            <p:nvPr userDrawn="1"/>
          </p:nvSpPr>
          <p:spPr>
            <a:xfrm rot="5400000">
              <a:off x="8729396" y="732784"/>
              <a:ext cx="1532467" cy="3057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sz="1400" dirty="0">
                  <a:latin typeface="Meiryo UI" panose="020B0604030504040204" pitchFamily="50" charset="-128"/>
                  <a:ea typeface="Meiryo UI" panose="020B0604030504040204" pitchFamily="50" charset="-128"/>
                </a:rPr>
                <a:t>Chapter1</a:t>
              </a:r>
              <a:endParaRPr kumimoji="1" lang="ja-JP" altLang="en-US" sz="1400" dirty="0"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</p:grpSp>
      <p:grpSp>
        <p:nvGrpSpPr>
          <p:cNvPr id="38" name="グループ化 37">
            <a:extLst>
              <a:ext uri="{FF2B5EF4-FFF2-40B4-BE49-F238E27FC236}">
                <a16:creationId xmlns:a16="http://schemas.microsoft.com/office/drawing/2014/main" id="{69F7E5CD-9A2E-492A-8283-8A8F6D201203}"/>
              </a:ext>
            </a:extLst>
          </p:cNvPr>
          <p:cNvGrpSpPr/>
          <p:nvPr userDrawn="1"/>
        </p:nvGrpSpPr>
        <p:grpSpPr>
          <a:xfrm>
            <a:off x="9287930" y="5067182"/>
            <a:ext cx="372595" cy="1687080"/>
            <a:chOff x="9287930" y="45114"/>
            <a:chExt cx="372595" cy="1687080"/>
          </a:xfrm>
          <a:solidFill>
            <a:schemeClr val="accent1">
              <a:lumMod val="50000"/>
            </a:schemeClr>
          </a:solidFill>
        </p:grpSpPr>
        <p:grpSp>
          <p:nvGrpSpPr>
            <p:cNvPr id="40" name="グループ化 39">
              <a:extLst>
                <a:ext uri="{FF2B5EF4-FFF2-40B4-BE49-F238E27FC236}">
                  <a16:creationId xmlns:a16="http://schemas.microsoft.com/office/drawing/2014/main" id="{88CF7F37-42BE-4099-A813-6059FD55D3F3}"/>
                </a:ext>
              </a:extLst>
            </p:cNvPr>
            <p:cNvGrpSpPr/>
            <p:nvPr userDrawn="1"/>
          </p:nvGrpSpPr>
          <p:grpSpPr>
            <a:xfrm>
              <a:off x="9287930" y="45114"/>
              <a:ext cx="372595" cy="1687080"/>
              <a:chOff x="6281736" y="1538024"/>
              <a:chExt cx="501610" cy="2198553"/>
            </a:xfrm>
            <a:grpFill/>
          </p:grpSpPr>
          <p:sp>
            <p:nvSpPr>
              <p:cNvPr id="42" name="角丸四角形 47">
                <a:extLst>
                  <a:ext uri="{FF2B5EF4-FFF2-40B4-BE49-F238E27FC236}">
                    <a16:creationId xmlns:a16="http://schemas.microsoft.com/office/drawing/2014/main" id="{8507730D-4B96-4A08-B090-130C50C5BEF7}"/>
                  </a:ext>
                </a:extLst>
              </p:cNvPr>
              <p:cNvSpPr/>
              <p:nvPr userDrawn="1"/>
            </p:nvSpPr>
            <p:spPr>
              <a:xfrm>
                <a:off x="6281737" y="1698889"/>
                <a:ext cx="501609" cy="1896533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1800"/>
              </a:p>
            </p:txBody>
          </p:sp>
          <p:sp>
            <p:nvSpPr>
              <p:cNvPr id="43" name="フリーフォーム 48">
                <a:extLst>
                  <a:ext uri="{FF2B5EF4-FFF2-40B4-BE49-F238E27FC236}">
                    <a16:creationId xmlns:a16="http://schemas.microsoft.com/office/drawing/2014/main" id="{66966CB4-C431-46DB-A06B-E2FFBDF5E490}"/>
                  </a:ext>
                </a:extLst>
              </p:cNvPr>
              <p:cNvSpPr/>
              <p:nvPr userDrawn="1"/>
            </p:nvSpPr>
            <p:spPr>
              <a:xfrm>
                <a:off x="6281737" y="1538024"/>
                <a:ext cx="250805" cy="282311"/>
              </a:xfrm>
              <a:custGeom>
                <a:avLst/>
                <a:gdLst>
                  <a:gd name="connsiteX0" fmla="*/ 0 w 250805"/>
                  <a:gd name="connsiteY0" fmla="*/ 0 h 282311"/>
                  <a:gd name="connsiteX1" fmla="*/ 177800 w 250805"/>
                  <a:gd name="connsiteY1" fmla="*/ 177800 h 282311"/>
                  <a:gd name="connsiteX2" fmla="*/ 247008 w 250805"/>
                  <a:gd name="connsiteY2" fmla="*/ 163828 h 282311"/>
                  <a:gd name="connsiteX3" fmla="*/ 250805 w 250805"/>
                  <a:gd name="connsiteY3" fmla="*/ 161268 h 282311"/>
                  <a:gd name="connsiteX4" fmla="*/ 250805 w 250805"/>
                  <a:gd name="connsiteY4" fmla="*/ 282311 h 282311"/>
                  <a:gd name="connsiteX5" fmla="*/ 0 w 250805"/>
                  <a:gd name="connsiteY5" fmla="*/ 282311 h 282311"/>
                  <a:gd name="connsiteX6" fmla="*/ 0 w 250805"/>
                  <a:gd name="connsiteY6" fmla="*/ 0 h 2823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0805" h="282311">
                    <a:moveTo>
                      <a:pt x="0" y="0"/>
                    </a:moveTo>
                    <a:cubicBezTo>
                      <a:pt x="0" y="98196"/>
                      <a:pt x="79604" y="177800"/>
                      <a:pt x="177800" y="177800"/>
                    </a:cubicBezTo>
                    <a:cubicBezTo>
                      <a:pt x="202349" y="177800"/>
                      <a:pt x="225736" y="172825"/>
                      <a:pt x="247008" y="163828"/>
                    </a:cubicBezTo>
                    <a:lnTo>
                      <a:pt x="250805" y="161268"/>
                    </a:lnTo>
                    <a:lnTo>
                      <a:pt x="250805" y="282311"/>
                    </a:lnTo>
                    <a:lnTo>
                      <a:pt x="0" y="28231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1800"/>
              </a:p>
            </p:txBody>
          </p:sp>
          <p:sp>
            <p:nvSpPr>
              <p:cNvPr id="63" name="フリーフォーム 49">
                <a:extLst>
                  <a:ext uri="{FF2B5EF4-FFF2-40B4-BE49-F238E27FC236}">
                    <a16:creationId xmlns:a16="http://schemas.microsoft.com/office/drawing/2014/main" id="{460CF9AA-B627-4A13-8D4B-0E82D0F9332F}"/>
                  </a:ext>
                </a:extLst>
              </p:cNvPr>
              <p:cNvSpPr/>
              <p:nvPr userDrawn="1"/>
            </p:nvSpPr>
            <p:spPr>
              <a:xfrm flipV="1">
                <a:off x="6281736" y="3454266"/>
                <a:ext cx="250805" cy="282311"/>
              </a:xfrm>
              <a:custGeom>
                <a:avLst/>
                <a:gdLst>
                  <a:gd name="connsiteX0" fmla="*/ 0 w 250805"/>
                  <a:gd name="connsiteY0" fmla="*/ 0 h 282311"/>
                  <a:gd name="connsiteX1" fmla="*/ 177800 w 250805"/>
                  <a:gd name="connsiteY1" fmla="*/ 177800 h 282311"/>
                  <a:gd name="connsiteX2" fmla="*/ 247008 w 250805"/>
                  <a:gd name="connsiteY2" fmla="*/ 163828 h 282311"/>
                  <a:gd name="connsiteX3" fmla="*/ 250805 w 250805"/>
                  <a:gd name="connsiteY3" fmla="*/ 161268 h 282311"/>
                  <a:gd name="connsiteX4" fmla="*/ 250805 w 250805"/>
                  <a:gd name="connsiteY4" fmla="*/ 282311 h 282311"/>
                  <a:gd name="connsiteX5" fmla="*/ 0 w 250805"/>
                  <a:gd name="connsiteY5" fmla="*/ 282311 h 282311"/>
                  <a:gd name="connsiteX6" fmla="*/ 0 w 250805"/>
                  <a:gd name="connsiteY6" fmla="*/ 0 h 2823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0805" h="282311">
                    <a:moveTo>
                      <a:pt x="0" y="0"/>
                    </a:moveTo>
                    <a:cubicBezTo>
                      <a:pt x="0" y="98196"/>
                      <a:pt x="79604" y="177800"/>
                      <a:pt x="177800" y="177800"/>
                    </a:cubicBezTo>
                    <a:cubicBezTo>
                      <a:pt x="202349" y="177800"/>
                      <a:pt x="225736" y="172825"/>
                      <a:pt x="247008" y="163828"/>
                    </a:cubicBezTo>
                    <a:lnTo>
                      <a:pt x="250805" y="161268"/>
                    </a:lnTo>
                    <a:lnTo>
                      <a:pt x="250805" y="282311"/>
                    </a:lnTo>
                    <a:lnTo>
                      <a:pt x="0" y="28231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1800"/>
              </a:p>
            </p:txBody>
          </p:sp>
        </p:grpSp>
        <p:sp>
          <p:nvSpPr>
            <p:cNvPr id="41" name="正方形/長方形 40">
              <a:extLst>
                <a:ext uri="{FF2B5EF4-FFF2-40B4-BE49-F238E27FC236}">
                  <a16:creationId xmlns:a16="http://schemas.microsoft.com/office/drawing/2014/main" id="{4937D6F7-09F4-4D2A-BFE6-6F41D49FA619}"/>
                </a:ext>
              </a:extLst>
            </p:cNvPr>
            <p:cNvSpPr/>
            <p:nvPr userDrawn="1"/>
          </p:nvSpPr>
          <p:spPr>
            <a:xfrm rot="5400000">
              <a:off x="8820482" y="745204"/>
              <a:ext cx="1314104" cy="30572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sz="1400" dirty="0">
                  <a:latin typeface="Meiryo UI" panose="020B0604030504040204" pitchFamily="50" charset="-128"/>
                  <a:ea typeface="Meiryo UI" panose="020B0604030504040204" pitchFamily="50" charset="-128"/>
                </a:rPr>
                <a:t>Chapter4</a:t>
              </a:r>
              <a:endParaRPr kumimoji="1" lang="ja-JP" altLang="en-US" sz="1400" dirty="0"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</p:grpSp>
      <p:grpSp>
        <p:nvGrpSpPr>
          <p:cNvPr id="64" name="グループ化 63">
            <a:extLst>
              <a:ext uri="{FF2B5EF4-FFF2-40B4-BE49-F238E27FC236}">
                <a16:creationId xmlns:a16="http://schemas.microsoft.com/office/drawing/2014/main" id="{1C0F9444-F693-445C-8281-30C73166557F}"/>
              </a:ext>
            </a:extLst>
          </p:cNvPr>
          <p:cNvGrpSpPr/>
          <p:nvPr userDrawn="1"/>
        </p:nvGrpSpPr>
        <p:grpSpPr>
          <a:xfrm>
            <a:off x="9287930" y="1719137"/>
            <a:ext cx="372595" cy="1687080"/>
            <a:chOff x="9287930" y="45114"/>
            <a:chExt cx="372595" cy="1687080"/>
          </a:xfrm>
          <a:solidFill>
            <a:schemeClr val="accent6">
              <a:lumMod val="60000"/>
              <a:lumOff val="40000"/>
            </a:schemeClr>
          </a:solidFill>
        </p:grpSpPr>
        <p:grpSp>
          <p:nvGrpSpPr>
            <p:cNvPr id="65" name="グループ化 64">
              <a:extLst>
                <a:ext uri="{FF2B5EF4-FFF2-40B4-BE49-F238E27FC236}">
                  <a16:creationId xmlns:a16="http://schemas.microsoft.com/office/drawing/2014/main" id="{C40D367C-E5A9-438F-9217-A21A35DAF60B}"/>
                </a:ext>
              </a:extLst>
            </p:cNvPr>
            <p:cNvGrpSpPr/>
            <p:nvPr userDrawn="1"/>
          </p:nvGrpSpPr>
          <p:grpSpPr>
            <a:xfrm>
              <a:off x="9287930" y="45114"/>
              <a:ext cx="372595" cy="1687080"/>
              <a:chOff x="6281736" y="1538024"/>
              <a:chExt cx="501610" cy="2198553"/>
            </a:xfrm>
            <a:grpFill/>
          </p:grpSpPr>
          <p:sp>
            <p:nvSpPr>
              <p:cNvPr id="67" name="角丸四角形 53">
                <a:extLst>
                  <a:ext uri="{FF2B5EF4-FFF2-40B4-BE49-F238E27FC236}">
                    <a16:creationId xmlns:a16="http://schemas.microsoft.com/office/drawing/2014/main" id="{95F38B43-C97B-4417-B392-D7562042CC63}"/>
                  </a:ext>
                </a:extLst>
              </p:cNvPr>
              <p:cNvSpPr/>
              <p:nvPr userDrawn="1"/>
            </p:nvSpPr>
            <p:spPr>
              <a:xfrm>
                <a:off x="6281737" y="1698889"/>
                <a:ext cx="501609" cy="1896533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1800"/>
              </a:p>
            </p:txBody>
          </p:sp>
          <p:sp>
            <p:nvSpPr>
              <p:cNvPr id="68" name="フリーフォーム 54">
                <a:extLst>
                  <a:ext uri="{FF2B5EF4-FFF2-40B4-BE49-F238E27FC236}">
                    <a16:creationId xmlns:a16="http://schemas.microsoft.com/office/drawing/2014/main" id="{F3015E5F-EBF7-4E38-9204-8B83BCDB986A}"/>
                  </a:ext>
                </a:extLst>
              </p:cNvPr>
              <p:cNvSpPr/>
              <p:nvPr userDrawn="1"/>
            </p:nvSpPr>
            <p:spPr>
              <a:xfrm>
                <a:off x="6281737" y="1538024"/>
                <a:ext cx="250805" cy="282311"/>
              </a:xfrm>
              <a:custGeom>
                <a:avLst/>
                <a:gdLst>
                  <a:gd name="connsiteX0" fmla="*/ 0 w 250805"/>
                  <a:gd name="connsiteY0" fmla="*/ 0 h 282311"/>
                  <a:gd name="connsiteX1" fmla="*/ 177800 w 250805"/>
                  <a:gd name="connsiteY1" fmla="*/ 177800 h 282311"/>
                  <a:gd name="connsiteX2" fmla="*/ 247008 w 250805"/>
                  <a:gd name="connsiteY2" fmla="*/ 163828 h 282311"/>
                  <a:gd name="connsiteX3" fmla="*/ 250805 w 250805"/>
                  <a:gd name="connsiteY3" fmla="*/ 161268 h 282311"/>
                  <a:gd name="connsiteX4" fmla="*/ 250805 w 250805"/>
                  <a:gd name="connsiteY4" fmla="*/ 282311 h 282311"/>
                  <a:gd name="connsiteX5" fmla="*/ 0 w 250805"/>
                  <a:gd name="connsiteY5" fmla="*/ 282311 h 282311"/>
                  <a:gd name="connsiteX6" fmla="*/ 0 w 250805"/>
                  <a:gd name="connsiteY6" fmla="*/ 0 h 2823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0805" h="282311">
                    <a:moveTo>
                      <a:pt x="0" y="0"/>
                    </a:moveTo>
                    <a:cubicBezTo>
                      <a:pt x="0" y="98196"/>
                      <a:pt x="79604" y="177800"/>
                      <a:pt x="177800" y="177800"/>
                    </a:cubicBezTo>
                    <a:cubicBezTo>
                      <a:pt x="202349" y="177800"/>
                      <a:pt x="225736" y="172825"/>
                      <a:pt x="247008" y="163828"/>
                    </a:cubicBezTo>
                    <a:lnTo>
                      <a:pt x="250805" y="161268"/>
                    </a:lnTo>
                    <a:lnTo>
                      <a:pt x="250805" y="282311"/>
                    </a:lnTo>
                    <a:lnTo>
                      <a:pt x="0" y="28231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1800"/>
              </a:p>
            </p:txBody>
          </p:sp>
          <p:sp>
            <p:nvSpPr>
              <p:cNvPr id="69" name="フリーフォーム 55">
                <a:extLst>
                  <a:ext uri="{FF2B5EF4-FFF2-40B4-BE49-F238E27FC236}">
                    <a16:creationId xmlns:a16="http://schemas.microsoft.com/office/drawing/2014/main" id="{C2AF7F42-C64B-4455-9152-EAF6F73A2D6B}"/>
                  </a:ext>
                </a:extLst>
              </p:cNvPr>
              <p:cNvSpPr/>
              <p:nvPr userDrawn="1"/>
            </p:nvSpPr>
            <p:spPr>
              <a:xfrm flipV="1">
                <a:off x="6281736" y="3454266"/>
                <a:ext cx="250805" cy="282311"/>
              </a:xfrm>
              <a:custGeom>
                <a:avLst/>
                <a:gdLst>
                  <a:gd name="connsiteX0" fmla="*/ 0 w 250805"/>
                  <a:gd name="connsiteY0" fmla="*/ 0 h 282311"/>
                  <a:gd name="connsiteX1" fmla="*/ 177800 w 250805"/>
                  <a:gd name="connsiteY1" fmla="*/ 177800 h 282311"/>
                  <a:gd name="connsiteX2" fmla="*/ 247008 w 250805"/>
                  <a:gd name="connsiteY2" fmla="*/ 163828 h 282311"/>
                  <a:gd name="connsiteX3" fmla="*/ 250805 w 250805"/>
                  <a:gd name="connsiteY3" fmla="*/ 161268 h 282311"/>
                  <a:gd name="connsiteX4" fmla="*/ 250805 w 250805"/>
                  <a:gd name="connsiteY4" fmla="*/ 282311 h 282311"/>
                  <a:gd name="connsiteX5" fmla="*/ 0 w 250805"/>
                  <a:gd name="connsiteY5" fmla="*/ 282311 h 282311"/>
                  <a:gd name="connsiteX6" fmla="*/ 0 w 250805"/>
                  <a:gd name="connsiteY6" fmla="*/ 0 h 2823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0805" h="282311">
                    <a:moveTo>
                      <a:pt x="0" y="0"/>
                    </a:moveTo>
                    <a:cubicBezTo>
                      <a:pt x="0" y="98196"/>
                      <a:pt x="79604" y="177800"/>
                      <a:pt x="177800" y="177800"/>
                    </a:cubicBezTo>
                    <a:cubicBezTo>
                      <a:pt x="202349" y="177800"/>
                      <a:pt x="225736" y="172825"/>
                      <a:pt x="247008" y="163828"/>
                    </a:cubicBezTo>
                    <a:lnTo>
                      <a:pt x="250805" y="161268"/>
                    </a:lnTo>
                    <a:lnTo>
                      <a:pt x="250805" y="282311"/>
                    </a:lnTo>
                    <a:lnTo>
                      <a:pt x="0" y="28231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1800"/>
              </a:p>
            </p:txBody>
          </p:sp>
        </p:grpSp>
        <p:sp>
          <p:nvSpPr>
            <p:cNvPr id="66" name="正方形/長方形 65">
              <a:extLst>
                <a:ext uri="{FF2B5EF4-FFF2-40B4-BE49-F238E27FC236}">
                  <a16:creationId xmlns:a16="http://schemas.microsoft.com/office/drawing/2014/main" id="{8BDDA0F8-B9E1-43D0-AFFE-0BE7074B2C66}"/>
                </a:ext>
              </a:extLst>
            </p:cNvPr>
            <p:cNvSpPr/>
            <p:nvPr userDrawn="1"/>
          </p:nvSpPr>
          <p:spPr>
            <a:xfrm rot="5400000">
              <a:off x="8729396" y="732784"/>
              <a:ext cx="1532467" cy="3057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sz="1400" dirty="0">
                  <a:latin typeface="Meiryo UI" panose="020B0604030504040204" pitchFamily="50" charset="-128"/>
                  <a:ea typeface="Meiryo UI" panose="020B0604030504040204" pitchFamily="50" charset="-128"/>
                </a:rPr>
                <a:t>Chapter2</a:t>
              </a:r>
              <a:endParaRPr kumimoji="1" lang="ja-JP" altLang="en-US" sz="1400" dirty="0"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</p:grpSp>
      <p:grpSp>
        <p:nvGrpSpPr>
          <p:cNvPr id="70" name="グループ化 69">
            <a:extLst>
              <a:ext uri="{FF2B5EF4-FFF2-40B4-BE49-F238E27FC236}">
                <a16:creationId xmlns:a16="http://schemas.microsoft.com/office/drawing/2014/main" id="{D1A68CA3-A1AA-4974-AAA1-699513070036}"/>
              </a:ext>
            </a:extLst>
          </p:cNvPr>
          <p:cNvGrpSpPr/>
          <p:nvPr userDrawn="1"/>
        </p:nvGrpSpPr>
        <p:grpSpPr>
          <a:xfrm>
            <a:off x="9287930" y="3393160"/>
            <a:ext cx="372595" cy="1687080"/>
            <a:chOff x="9287930" y="45114"/>
            <a:chExt cx="372595" cy="1687080"/>
          </a:xfrm>
          <a:solidFill>
            <a:schemeClr val="accent5">
              <a:lumMod val="40000"/>
              <a:lumOff val="60000"/>
            </a:schemeClr>
          </a:solidFill>
        </p:grpSpPr>
        <p:grpSp>
          <p:nvGrpSpPr>
            <p:cNvPr id="71" name="グループ化 70">
              <a:extLst>
                <a:ext uri="{FF2B5EF4-FFF2-40B4-BE49-F238E27FC236}">
                  <a16:creationId xmlns:a16="http://schemas.microsoft.com/office/drawing/2014/main" id="{3443E325-AECC-4776-9C20-42ED45794656}"/>
                </a:ext>
              </a:extLst>
            </p:cNvPr>
            <p:cNvGrpSpPr/>
            <p:nvPr userDrawn="1"/>
          </p:nvGrpSpPr>
          <p:grpSpPr>
            <a:xfrm>
              <a:off x="9287930" y="45114"/>
              <a:ext cx="372595" cy="1687080"/>
              <a:chOff x="6281736" y="1538024"/>
              <a:chExt cx="501610" cy="2198553"/>
            </a:xfrm>
            <a:grpFill/>
          </p:grpSpPr>
          <p:sp>
            <p:nvSpPr>
              <p:cNvPr id="73" name="角丸四角形 59">
                <a:extLst>
                  <a:ext uri="{FF2B5EF4-FFF2-40B4-BE49-F238E27FC236}">
                    <a16:creationId xmlns:a16="http://schemas.microsoft.com/office/drawing/2014/main" id="{5922CF71-FD49-43CA-A08F-2373EBBFCAF1}"/>
                  </a:ext>
                </a:extLst>
              </p:cNvPr>
              <p:cNvSpPr/>
              <p:nvPr userDrawn="1"/>
            </p:nvSpPr>
            <p:spPr>
              <a:xfrm>
                <a:off x="6281737" y="1698889"/>
                <a:ext cx="501609" cy="1896533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1800"/>
              </a:p>
            </p:txBody>
          </p:sp>
          <p:sp>
            <p:nvSpPr>
              <p:cNvPr id="74" name="フリーフォーム 60">
                <a:extLst>
                  <a:ext uri="{FF2B5EF4-FFF2-40B4-BE49-F238E27FC236}">
                    <a16:creationId xmlns:a16="http://schemas.microsoft.com/office/drawing/2014/main" id="{272BD791-CA9F-412D-A712-1EF58D0FD0FA}"/>
                  </a:ext>
                </a:extLst>
              </p:cNvPr>
              <p:cNvSpPr/>
              <p:nvPr userDrawn="1"/>
            </p:nvSpPr>
            <p:spPr>
              <a:xfrm>
                <a:off x="6281737" y="1538024"/>
                <a:ext cx="250805" cy="282311"/>
              </a:xfrm>
              <a:custGeom>
                <a:avLst/>
                <a:gdLst>
                  <a:gd name="connsiteX0" fmla="*/ 0 w 250805"/>
                  <a:gd name="connsiteY0" fmla="*/ 0 h 282311"/>
                  <a:gd name="connsiteX1" fmla="*/ 177800 w 250805"/>
                  <a:gd name="connsiteY1" fmla="*/ 177800 h 282311"/>
                  <a:gd name="connsiteX2" fmla="*/ 247008 w 250805"/>
                  <a:gd name="connsiteY2" fmla="*/ 163828 h 282311"/>
                  <a:gd name="connsiteX3" fmla="*/ 250805 w 250805"/>
                  <a:gd name="connsiteY3" fmla="*/ 161268 h 282311"/>
                  <a:gd name="connsiteX4" fmla="*/ 250805 w 250805"/>
                  <a:gd name="connsiteY4" fmla="*/ 282311 h 282311"/>
                  <a:gd name="connsiteX5" fmla="*/ 0 w 250805"/>
                  <a:gd name="connsiteY5" fmla="*/ 282311 h 282311"/>
                  <a:gd name="connsiteX6" fmla="*/ 0 w 250805"/>
                  <a:gd name="connsiteY6" fmla="*/ 0 h 2823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0805" h="282311">
                    <a:moveTo>
                      <a:pt x="0" y="0"/>
                    </a:moveTo>
                    <a:cubicBezTo>
                      <a:pt x="0" y="98196"/>
                      <a:pt x="79604" y="177800"/>
                      <a:pt x="177800" y="177800"/>
                    </a:cubicBezTo>
                    <a:cubicBezTo>
                      <a:pt x="202349" y="177800"/>
                      <a:pt x="225736" y="172825"/>
                      <a:pt x="247008" y="163828"/>
                    </a:cubicBezTo>
                    <a:lnTo>
                      <a:pt x="250805" y="161268"/>
                    </a:lnTo>
                    <a:lnTo>
                      <a:pt x="250805" y="282311"/>
                    </a:lnTo>
                    <a:lnTo>
                      <a:pt x="0" y="28231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1800"/>
              </a:p>
            </p:txBody>
          </p:sp>
          <p:sp>
            <p:nvSpPr>
              <p:cNvPr id="75" name="フリーフォーム 61">
                <a:extLst>
                  <a:ext uri="{FF2B5EF4-FFF2-40B4-BE49-F238E27FC236}">
                    <a16:creationId xmlns:a16="http://schemas.microsoft.com/office/drawing/2014/main" id="{7D8D1AA6-3C72-4C68-9B8E-8330E1662568}"/>
                  </a:ext>
                </a:extLst>
              </p:cNvPr>
              <p:cNvSpPr/>
              <p:nvPr userDrawn="1"/>
            </p:nvSpPr>
            <p:spPr>
              <a:xfrm flipV="1">
                <a:off x="6281736" y="3454266"/>
                <a:ext cx="250805" cy="282311"/>
              </a:xfrm>
              <a:custGeom>
                <a:avLst/>
                <a:gdLst>
                  <a:gd name="connsiteX0" fmla="*/ 0 w 250805"/>
                  <a:gd name="connsiteY0" fmla="*/ 0 h 282311"/>
                  <a:gd name="connsiteX1" fmla="*/ 177800 w 250805"/>
                  <a:gd name="connsiteY1" fmla="*/ 177800 h 282311"/>
                  <a:gd name="connsiteX2" fmla="*/ 247008 w 250805"/>
                  <a:gd name="connsiteY2" fmla="*/ 163828 h 282311"/>
                  <a:gd name="connsiteX3" fmla="*/ 250805 w 250805"/>
                  <a:gd name="connsiteY3" fmla="*/ 161268 h 282311"/>
                  <a:gd name="connsiteX4" fmla="*/ 250805 w 250805"/>
                  <a:gd name="connsiteY4" fmla="*/ 282311 h 282311"/>
                  <a:gd name="connsiteX5" fmla="*/ 0 w 250805"/>
                  <a:gd name="connsiteY5" fmla="*/ 282311 h 282311"/>
                  <a:gd name="connsiteX6" fmla="*/ 0 w 250805"/>
                  <a:gd name="connsiteY6" fmla="*/ 0 h 2823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0805" h="282311">
                    <a:moveTo>
                      <a:pt x="0" y="0"/>
                    </a:moveTo>
                    <a:cubicBezTo>
                      <a:pt x="0" y="98196"/>
                      <a:pt x="79604" y="177800"/>
                      <a:pt x="177800" y="177800"/>
                    </a:cubicBezTo>
                    <a:cubicBezTo>
                      <a:pt x="202349" y="177800"/>
                      <a:pt x="225736" y="172825"/>
                      <a:pt x="247008" y="163828"/>
                    </a:cubicBezTo>
                    <a:lnTo>
                      <a:pt x="250805" y="161268"/>
                    </a:lnTo>
                    <a:lnTo>
                      <a:pt x="250805" y="282311"/>
                    </a:lnTo>
                    <a:lnTo>
                      <a:pt x="0" y="28231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1800"/>
              </a:p>
            </p:txBody>
          </p:sp>
        </p:grpSp>
        <p:sp>
          <p:nvSpPr>
            <p:cNvPr id="72" name="正方形/長方形 71">
              <a:extLst>
                <a:ext uri="{FF2B5EF4-FFF2-40B4-BE49-F238E27FC236}">
                  <a16:creationId xmlns:a16="http://schemas.microsoft.com/office/drawing/2014/main" id="{62B3066B-4D1D-4BE8-9AF0-3FCBA69DFBED}"/>
                </a:ext>
              </a:extLst>
            </p:cNvPr>
            <p:cNvSpPr/>
            <p:nvPr userDrawn="1"/>
          </p:nvSpPr>
          <p:spPr>
            <a:xfrm rot="5400000">
              <a:off x="8729396" y="732784"/>
              <a:ext cx="1532467" cy="3057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sz="1400" dirty="0">
                  <a:latin typeface="Meiryo UI" panose="020B0604030504040204" pitchFamily="50" charset="-128"/>
                  <a:ea typeface="Meiryo UI" panose="020B0604030504040204" pitchFamily="50" charset="-128"/>
                </a:rPr>
                <a:t>Chapter3</a:t>
              </a:r>
              <a:endParaRPr kumimoji="1" lang="ja-JP" altLang="en-US" sz="1400" dirty="0"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76032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フリーフォーム 30"/>
          <p:cNvSpPr/>
          <p:nvPr userDrawn="1"/>
        </p:nvSpPr>
        <p:spPr>
          <a:xfrm flipV="1">
            <a:off x="6612466" y="3126480"/>
            <a:ext cx="3293533" cy="3716867"/>
          </a:xfrm>
          <a:custGeom>
            <a:avLst/>
            <a:gdLst>
              <a:gd name="connsiteX0" fmla="*/ 0 w 3293533"/>
              <a:gd name="connsiteY0" fmla="*/ 0 h 3716867"/>
              <a:gd name="connsiteX1" fmla="*/ 3293533 w 3293533"/>
              <a:gd name="connsiteY1" fmla="*/ 0 h 3716867"/>
              <a:gd name="connsiteX2" fmla="*/ 3293533 w 3293533"/>
              <a:gd name="connsiteY2" fmla="*/ 3716867 h 3716867"/>
              <a:gd name="connsiteX3" fmla="*/ 2679010 w 3293533"/>
              <a:gd name="connsiteY3" fmla="*/ 3716867 h 3716867"/>
              <a:gd name="connsiteX4" fmla="*/ 2689796 w 3293533"/>
              <a:gd name="connsiteY4" fmla="*/ 3464718 h 3716867"/>
              <a:gd name="connsiteX5" fmla="*/ 54845 w 3293533"/>
              <a:gd name="connsiteY5" fmla="*/ 17889 h 3716867"/>
              <a:gd name="connsiteX6" fmla="*/ 0 w 3293533"/>
              <a:gd name="connsiteY6" fmla="*/ 14619 h 3716867"/>
              <a:gd name="connsiteX7" fmla="*/ 0 w 3293533"/>
              <a:gd name="connsiteY7" fmla="*/ 0 h 37168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293533" h="3716867">
                <a:moveTo>
                  <a:pt x="0" y="0"/>
                </a:moveTo>
                <a:lnTo>
                  <a:pt x="3293533" y="0"/>
                </a:lnTo>
                <a:lnTo>
                  <a:pt x="3293533" y="3716867"/>
                </a:lnTo>
                <a:lnTo>
                  <a:pt x="2679010" y="3716867"/>
                </a:lnTo>
                <a:lnTo>
                  <a:pt x="2689796" y="3464718"/>
                </a:lnTo>
                <a:cubicBezTo>
                  <a:pt x="2689796" y="1670803"/>
                  <a:pt x="1534858" y="195315"/>
                  <a:pt x="54845" y="17889"/>
                </a:cubicBezTo>
                <a:lnTo>
                  <a:pt x="0" y="1461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3" name="AutoShape 4"/>
          <p:cNvSpPr>
            <a:spLocks noChangeArrowheads="1"/>
          </p:cNvSpPr>
          <p:nvPr userDrawn="1"/>
        </p:nvSpPr>
        <p:spPr bwMode="auto">
          <a:xfrm>
            <a:off x="1494864" y="6005510"/>
            <a:ext cx="6006667" cy="503237"/>
          </a:xfrm>
          <a:prstGeom prst="roundRect">
            <a:avLst>
              <a:gd name="adj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 sz="675" dirty="0">
                <a:solidFill>
                  <a:schemeClr val="bg1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※</a:t>
            </a:r>
            <a:r>
              <a:rPr lang="ja-JP" altLang="en-US" sz="675" dirty="0">
                <a:solidFill>
                  <a:schemeClr val="bg1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本資料の一部、全部を問わず、株式会社帝国データバンクの承諾なく、引用・複製または第三者へ開示することを禁じます。</a:t>
            </a:r>
          </a:p>
          <a:p>
            <a:r>
              <a:rPr lang="en-US" altLang="ja-JP" sz="675" dirty="0">
                <a:solidFill>
                  <a:schemeClr val="bg1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※</a:t>
            </a:r>
            <a:r>
              <a:rPr lang="ja-JP" altLang="en-US" sz="675" dirty="0">
                <a:solidFill>
                  <a:schemeClr val="bg1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本資料の画面および機能は、一部変更となる場合があります。</a:t>
            </a:r>
          </a:p>
          <a:p>
            <a:r>
              <a:rPr lang="en-US" altLang="ja-JP" sz="675" dirty="0">
                <a:solidFill>
                  <a:schemeClr val="bg1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※</a:t>
            </a:r>
            <a:r>
              <a:rPr lang="ja-JP" altLang="en-US" sz="675" dirty="0">
                <a:solidFill>
                  <a:schemeClr val="bg1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個人情報の取り扱いについては、こちらをご覧ください ⇒ </a:t>
            </a:r>
            <a:r>
              <a:rPr lang="en-US" altLang="ja-JP" sz="675" dirty="0">
                <a:solidFill>
                  <a:schemeClr val="bg1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https://www.tdb.co.jp/privacy</a:t>
            </a:r>
          </a:p>
        </p:txBody>
      </p:sp>
      <p:sp>
        <p:nvSpPr>
          <p:cNvPr id="7" name="Text Box 5"/>
          <p:cNvSpPr txBox="1">
            <a:spLocks noChangeArrowheads="1"/>
          </p:cNvSpPr>
          <p:nvPr userDrawn="1"/>
        </p:nvSpPr>
        <p:spPr bwMode="auto">
          <a:xfrm>
            <a:off x="7773414" y="188643"/>
            <a:ext cx="2016126" cy="3924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ja-JP" sz="1950" b="1" i="1" dirty="0">
                <a:solidFill>
                  <a:schemeClr val="bg1"/>
                </a:solidFill>
                <a:ea typeface="メイリオ" panose="020B0604030504040204" pitchFamily="50" charset="-128"/>
              </a:rPr>
              <a:t>confidential</a:t>
            </a:r>
          </a:p>
        </p:txBody>
      </p:sp>
      <p:sp>
        <p:nvSpPr>
          <p:cNvPr id="10" name="フッター プレースホルダ 4"/>
          <p:cNvSpPr>
            <a:spLocks/>
          </p:cNvSpPr>
          <p:nvPr userDrawn="1"/>
        </p:nvSpPr>
        <p:spPr bwMode="auto">
          <a:xfrm>
            <a:off x="2784344" y="6590955"/>
            <a:ext cx="4290880" cy="250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>
              <a:defRPr/>
            </a:pPr>
            <a:r>
              <a:rPr lang="en-US" altLang="ja-JP" sz="731" dirty="0">
                <a:solidFill>
                  <a:prstClr val="white">
                    <a:lumMod val="50000"/>
                  </a:prstClr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Copyright ©  TEIKOKU DATABANK, LTD. All Rights Reserved. </a:t>
            </a:r>
            <a:endParaRPr lang="ja-JP" altLang="en-US" sz="731" dirty="0">
              <a:solidFill>
                <a:prstClr val="white">
                  <a:lumMod val="50000"/>
                </a:prstClr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2" name="正方形/長方形 1"/>
          <p:cNvSpPr/>
          <p:nvPr userDrawn="1"/>
        </p:nvSpPr>
        <p:spPr>
          <a:xfrm>
            <a:off x="9287932" y="0"/>
            <a:ext cx="618067" cy="684150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pSp>
        <p:nvGrpSpPr>
          <p:cNvPr id="32" name="グループ化 31">
            <a:extLst>
              <a:ext uri="{FF2B5EF4-FFF2-40B4-BE49-F238E27FC236}">
                <a16:creationId xmlns:a16="http://schemas.microsoft.com/office/drawing/2014/main" id="{B60451D1-3C8C-4C36-9C47-BE144624F7EE}"/>
              </a:ext>
            </a:extLst>
          </p:cNvPr>
          <p:cNvGrpSpPr/>
          <p:nvPr userDrawn="1"/>
        </p:nvGrpSpPr>
        <p:grpSpPr>
          <a:xfrm>
            <a:off x="9287930" y="45114"/>
            <a:ext cx="372595" cy="1687080"/>
            <a:chOff x="9287930" y="45114"/>
            <a:chExt cx="372595" cy="1687080"/>
          </a:xfrm>
        </p:grpSpPr>
        <p:grpSp>
          <p:nvGrpSpPr>
            <p:cNvPr id="33" name="グループ化 32">
              <a:extLst>
                <a:ext uri="{FF2B5EF4-FFF2-40B4-BE49-F238E27FC236}">
                  <a16:creationId xmlns:a16="http://schemas.microsoft.com/office/drawing/2014/main" id="{8F039E0B-3FC1-4FE2-8A3C-876E94A3A001}"/>
                </a:ext>
              </a:extLst>
            </p:cNvPr>
            <p:cNvGrpSpPr/>
            <p:nvPr userDrawn="1"/>
          </p:nvGrpSpPr>
          <p:grpSpPr>
            <a:xfrm>
              <a:off x="9287930" y="45114"/>
              <a:ext cx="372595" cy="1687080"/>
              <a:chOff x="6281736" y="1538024"/>
              <a:chExt cx="501610" cy="2198553"/>
            </a:xfrm>
            <a:solidFill>
              <a:schemeClr val="accent1">
                <a:lumMod val="75000"/>
              </a:schemeClr>
            </a:solidFill>
          </p:grpSpPr>
          <p:sp>
            <p:nvSpPr>
              <p:cNvPr id="35" name="角丸四角形 4">
                <a:extLst>
                  <a:ext uri="{FF2B5EF4-FFF2-40B4-BE49-F238E27FC236}">
                    <a16:creationId xmlns:a16="http://schemas.microsoft.com/office/drawing/2014/main" id="{B173E3A4-75B2-4F6C-AB59-EFACE90E485F}"/>
                  </a:ext>
                </a:extLst>
              </p:cNvPr>
              <p:cNvSpPr/>
              <p:nvPr userDrawn="1"/>
            </p:nvSpPr>
            <p:spPr>
              <a:xfrm>
                <a:off x="6281737" y="1698889"/>
                <a:ext cx="501609" cy="1896533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1800"/>
              </a:p>
            </p:txBody>
          </p:sp>
          <p:sp>
            <p:nvSpPr>
              <p:cNvPr id="36" name="フリーフォーム 16">
                <a:extLst>
                  <a:ext uri="{FF2B5EF4-FFF2-40B4-BE49-F238E27FC236}">
                    <a16:creationId xmlns:a16="http://schemas.microsoft.com/office/drawing/2014/main" id="{866C0840-F91F-46FE-AAE7-BC556C6DB56A}"/>
                  </a:ext>
                </a:extLst>
              </p:cNvPr>
              <p:cNvSpPr/>
              <p:nvPr userDrawn="1"/>
            </p:nvSpPr>
            <p:spPr>
              <a:xfrm>
                <a:off x="6281737" y="1538024"/>
                <a:ext cx="250805" cy="282311"/>
              </a:xfrm>
              <a:custGeom>
                <a:avLst/>
                <a:gdLst>
                  <a:gd name="connsiteX0" fmla="*/ 0 w 250805"/>
                  <a:gd name="connsiteY0" fmla="*/ 0 h 282311"/>
                  <a:gd name="connsiteX1" fmla="*/ 177800 w 250805"/>
                  <a:gd name="connsiteY1" fmla="*/ 177800 h 282311"/>
                  <a:gd name="connsiteX2" fmla="*/ 247008 w 250805"/>
                  <a:gd name="connsiteY2" fmla="*/ 163828 h 282311"/>
                  <a:gd name="connsiteX3" fmla="*/ 250805 w 250805"/>
                  <a:gd name="connsiteY3" fmla="*/ 161268 h 282311"/>
                  <a:gd name="connsiteX4" fmla="*/ 250805 w 250805"/>
                  <a:gd name="connsiteY4" fmla="*/ 282311 h 282311"/>
                  <a:gd name="connsiteX5" fmla="*/ 0 w 250805"/>
                  <a:gd name="connsiteY5" fmla="*/ 282311 h 282311"/>
                  <a:gd name="connsiteX6" fmla="*/ 0 w 250805"/>
                  <a:gd name="connsiteY6" fmla="*/ 0 h 2823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0805" h="282311">
                    <a:moveTo>
                      <a:pt x="0" y="0"/>
                    </a:moveTo>
                    <a:cubicBezTo>
                      <a:pt x="0" y="98196"/>
                      <a:pt x="79604" y="177800"/>
                      <a:pt x="177800" y="177800"/>
                    </a:cubicBezTo>
                    <a:cubicBezTo>
                      <a:pt x="202349" y="177800"/>
                      <a:pt x="225736" y="172825"/>
                      <a:pt x="247008" y="163828"/>
                    </a:cubicBezTo>
                    <a:lnTo>
                      <a:pt x="250805" y="161268"/>
                    </a:lnTo>
                    <a:lnTo>
                      <a:pt x="250805" y="282311"/>
                    </a:lnTo>
                    <a:lnTo>
                      <a:pt x="0" y="28231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1800"/>
              </a:p>
            </p:txBody>
          </p:sp>
          <p:sp>
            <p:nvSpPr>
              <p:cNvPr id="37" name="フリーフォーム 20">
                <a:extLst>
                  <a:ext uri="{FF2B5EF4-FFF2-40B4-BE49-F238E27FC236}">
                    <a16:creationId xmlns:a16="http://schemas.microsoft.com/office/drawing/2014/main" id="{6CD68E6E-FC36-44AE-98C3-C96A2CB36071}"/>
                  </a:ext>
                </a:extLst>
              </p:cNvPr>
              <p:cNvSpPr/>
              <p:nvPr userDrawn="1"/>
            </p:nvSpPr>
            <p:spPr>
              <a:xfrm flipV="1">
                <a:off x="6281736" y="3454266"/>
                <a:ext cx="250805" cy="282311"/>
              </a:xfrm>
              <a:custGeom>
                <a:avLst/>
                <a:gdLst>
                  <a:gd name="connsiteX0" fmla="*/ 0 w 250805"/>
                  <a:gd name="connsiteY0" fmla="*/ 0 h 282311"/>
                  <a:gd name="connsiteX1" fmla="*/ 177800 w 250805"/>
                  <a:gd name="connsiteY1" fmla="*/ 177800 h 282311"/>
                  <a:gd name="connsiteX2" fmla="*/ 247008 w 250805"/>
                  <a:gd name="connsiteY2" fmla="*/ 163828 h 282311"/>
                  <a:gd name="connsiteX3" fmla="*/ 250805 w 250805"/>
                  <a:gd name="connsiteY3" fmla="*/ 161268 h 282311"/>
                  <a:gd name="connsiteX4" fmla="*/ 250805 w 250805"/>
                  <a:gd name="connsiteY4" fmla="*/ 282311 h 282311"/>
                  <a:gd name="connsiteX5" fmla="*/ 0 w 250805"/>
                  <a:gd name="connsiteY5" fmla="*/ 282311 h 282311"/>
                  <a:gd name="connsiteX6" fmla="*/ 0 w 250805"/>
                  <a:gd name="connsiteY6" fmla="*/ 0 h 2823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0805" h="282311">
                    <a:moveTo>
                      <a:pt x="0" y="0"/>
                    </a:moveTo>
                    <a:cubicBezTo>
                      <a:pt x="0" y="98196"/>
                      <a:pt x="79604" y="177800"/>
                      <a:pt x="177800" y="177800"/>
                    </a:cubicBezTo>
                    <a:cubicBezTo>
                      <a:pt x="202349" y="177800"/>
                      <a:pt x="225736" y="172825"/>
                      <a:pt x="247008" y="163828"/>
                    </a:cubicBezTo>
                    <a:lnTo>
                      <a:pt x="250805" y="161268"/>
                    </a:lnTo>
                    <a:lnTo>
                      <a:pt x="250805" y="282311"/>
                    </a:lnTo>
                    <a:lnTo>
                      <a:pt x="0" y="28231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1800"/>
              </a:p>
            </p:txBody>
          </p:sp>
        </p:grpSp>
        <p:sp>
          <p:nvSpPr>
            <p:cNvPr id="34" name="正方形/長方形 33">
              <a:extLst>
                <a:ext uri="{FF2B5EF4-FFF2-40B4-BE49-F238E27FC236}">
                  <a16:creationId xmlns:a16="http://schemas.microsoft.com/office/drawing/2014/main" id="{F62520FD-660B-4171-B7F0-AD60B9B492EC}"/>
                </a:ext>
              </a:extLst>
            </p:cNvPr>
            <p:cNvSpPr/>
            <p:nvPr userDrawn="1"/>
          </p:nvSpPr>
          <p:spPr>
            <a:xfrm rot="5400000">
              <a:off x="8729396" y="732784"/>
              <a:ext cx="1532467" cy="3057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sz="1400" dirty="0">
                  <a:latin typeface="Meiryo UI" panose="020B0604030504040204" pitchFamily="50" charset="-128"/>
                  <a:ea typeface="Meiryo UI" panose="020B0604030504040204" pitchFamily="50" charset="-128"/>
                </a:rPr>
                <a:t>Chapter1</a:t>
              </a:r>
              <a:endParaRPr kumimoji="1" lang="ja-JP" altLang="en-US" sz="1400" dirty="0"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</p:grpSp>
      <p:grpSp>
        <p:nvGrpSpPr>
          <p:cNvPr id="38" name="グループ化 37">
            <a:extLst>
              <a:ext uri="{FF2B5EF4-FFF2-40B4-BE49-F238E27FC236}">
                <a16:creationId xmlns:a16="http://schemas.microsoft.com/office/drawing/2014/main" id="{EA3168EA-D494-4F3A-A68D-3C41B11B2B14}"/>
              </a:ext>
            </a:extLst>
          </p:cNvPr>
          <p:cNvGrpSpPr/>
          <p:nvPr userDrawn="1"/>
        </p:nvGrpSpPr>
        <p:grpSpPr>
          <a:xfrm>
            <a:off x="9287930" y="5067182"/>
            <a:ext cx="372595" cy="1687080"/>
            <a:chOff x="9287930" y="45114"/>
            <a:chExt cx="372595" cy="1687080"/>
          </a:xfrm>
          <a:solidFill>
            <a:schemeClr val="accent1">
              <a:lumMod val="50000"/>
            </a:schemeClr>
          </a:solidFill>
        </p:grpSpPr>
        <p:grpSp>
          <p:nvGrpSpPr>
            <p:cNvPr id="40" name="グループ化 39">
              <a:extLst>
                <a:ext uri="{FF2B5EF4-FFF2-40B4-BE49-F238E27FC236}">
                  <a16:creationId xmlns:a16="http://schemas.microsoft.com/office/drawing/2014/main" id="{8E7A5883-57A9-4AA2-9220-8EEE4A4621D4}"/>
                </a:ext>
              </a:extLst>
            </p:cNvPr>
            <p:cNvGrpSpPr/>
            <p:nvPr userDrawn="1"/>
          </p:nvGrpSpPr>
          <p:grpSpPr>
            <a:xfrm>
              <a:off x="9287930" y="45114"/>
              <a:ext cx="372595" cy="1687080"/>
              <a:chOff x="6281736" y="1538024"/>
              <a:chExt cx="501610" cy="2198553"/>
            </a:xfrm>
            <a:grpFill/>
          </p:grpSpPr>
          <p:sp>
            <p:nvSpPr>
              <p:cNvPr id="42" name="角丸四角形 47">
                <a:extLst>
                  <a:ext uri="{FF2B5EF4-FFF2-40B4-BE49-F238E27FC236}">
                    <a16:creationId xmlns:a16="http://schemas.microsoft.com/office/drawing/2014/main" id="{1897754F-467A-426C-9859-FA0D42D36894}"/>
                  </a:ext>
                </a:extLst>
              </p:cNvPr>
              <p:cNvSpPr/>
              <p:nvPr userDrawn="1"/>
            </p:nvSpPr>
            <p:spPr>
              <a:xfrm>
                <a:off x="6281737" y="1698889"/>
                <a:ext cx="501609" cy="1896533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1800"/>
              </a:p>
            </p:txBody>
          </p:sp>
          <p:sp>
            <p:nvSpPr>
              <p:cNvPr id="43" name="フリーフォーム 48">
                <a:extLst>
                  <a:ext uri="{FF2B5EF4-FFF2-40B4-BE49-F238E27FC236}">
                    <a16:creationId xmlns:a16="http://schemas.microsoft.com/office/drawing/2014/main" id="{C7D78355-4E57-495F-BF60-E982E3E76A7B}"/>
                  </a:ext>
                </a:extLst>
              </p:cNvPr>
              <p:cNvSpPr/>
              <p:nvPr userDrawn="1"/>
            </p:nvSpPr>
            <p:spPr>
              <a:xfrm>
                <a:off x="6281737" y="1538024"/>
                <a:ext cx="250805" cy="282311"/>
              </a:xfrm>
              <a:custGeom>
                <a:avLst/>
                <a:gdLst>
                  <a:gd name="connsiteX0" fmla="*/ 0 w 250805"/>
                  <a:gd name="connsiteY0" fmla="*/ 0 h 282311"/>
                  <a:gd name="connsiteX1" fmla="*/ 177800 w 250805"/>
                  <a:gd name="connsiteY1" fmla="*/ 177800 h 282311"/>
                  <a:gd name="connsiteX2" fmla="*/ 247008 w 250805"/>
                  <a:gd name="connsiteY2" fmla="*/ 163828 h 282311"/>
                  <a:gd name="connsiteX3" fmla="*/ 250805 w 250805"/>
                  <a:gd name="connsiteY3" fmla="*/ 161268 h 282311"/>
                  <a:gd name="connsiteX4" fmla="*/ 250805 w 250805"/>
                  <a:gd name="connsiteY4" fmla="*/ 282311 h 282311"/>
                  <a:gd name="connsiteX5" fmla="*/ 0 w 250805"/>
                  <a:gd name="connsiteY5" fmla="*/ 282311 h 282311"/>
                  <a:gd name="connsiteX6" fmla="*/ 0 w 250805"/>
                  <a:gd name="connsiteY6" fmla="*/ 0 h 2823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0805" h="282311">
                    <a:moveTo>
                      <a:pt x="0" y="0"/>
                    </a:moveTo>
                    <a:cubicBezTo>
                      <a:pt x="0" y="98196"/>
                      <a:pt x="79604" y="177800"/>
                      <a:pt x="177800" y="177800"/>
                    </a:cubicBezTo>
                    <a:cubicBezTo>
                      <a:pt x="202349" y="177800"/>
                      <a:pt x="225736" y="172825"/>
                      <a:pt x="247008" y="163828"/>
                    </a:cubicBezTo>
                    <a:lnTo>
                      <a:pt x="250805" y="161268"/>
                    </a:lnTo>
                    <a:lnTo>
                      <a:pt x="250805" y="282311"/>
                    </a:lnTo>
                    <a:lnTo>
                      <a:pt x="0" y="28231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1800"/>
              </a:p>
            </p:txBody>
          </p:sp>
          <p:sp>
            <p:nvSpPr>
              <p:cNvPr id="63" name="フリーフォーム 49">
                <a:extLst>
                  <a:ext uri="{FF2B5EF4-FFF2-40B4-BE49-F238E27FC236}">
                    <a16:creationId xmlns:a16="http://schemas.microsoft.com/office/drawing/2014/main" id="{CC63181F-C6E0-4339-9A84-54404E617ABD}"/>
                  </a:ext>
                </a:extLst>
              </p:cNvPr>
              <p:cNvSpPr/>
              <p:nvPr userDrawn="1"/>
            </p:nvSpPr>
            <p:spPr>
              <a:xfrm flipV="1">
                <a:off x="6281736" y="3454266"/>
                <a:ext cx="250805" cy="282311"/>
              </a:xfrm>
              <a:custGeom>
                <a:avLst/>
                <a:gdLst>
                  <a:gd name="connsiteX0" fmla="*/ 0 w 250805"/>
                  <a:gd name="connsiteY0" fmla="*/ 0 h 282311"/>
                  <a:gd name="connsiteX1" fmla="*/ 177800 w 250805"/>
                  <a:gd name="connsiteY1" fmla="*/ 177800 h 282311"/>
                  <a:gd name="connsiteX2" fmla="*/ 247008 w 250805"/>
                  <a:gd name="connsiteY2" fmla="*/ 163828 h 282311"/>
                  <a:gd name="connsiteX3" fmla="*/ 250805 w 250805"/>
                  <a:gd name="connsiteY3" fmla="*/ 161268 h 282311"/>
                  <a:gd name="connsiteX4" fmla="*/ 250805 w 250805"/>
                  <a:gd name="connsiteY4" fmla="*/ 282311 h 282311"/>
                  <a:gd name="connsiteX5" fmla="*/ 0 w 250805"/>
                  <a:gd name="connsiteY5" fmla="*/ 282311 h 282311"/>
                  <a:gd name="connsiteX6" fmla="*/ 0 w 250805"/>
                  <a:gd name="connsiteY6" fmla="*/ 0 h 2823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0805" h="282311">
                    <a:moveTo>
                      <a:pt x="0" y="0"/>
                    </a:moveTo>
                    <a:cubicBezTo>
                      <a:pt x="0" y="98196"/>
                      <a:pt x="79604" y="177800"/>
                      <a:pt x="177800" y="177800"/>
                    </a:cubicBezTo>
                    <a:cubicBezTo>
                      <a:pt x="202349" y="177800"/>
                      <a:pt x="225736" y="172825"/>
                      <a:pt x="247008" y="163828"/>
                    </a:cubicBezTo>
                    <a:lnTo>
                      <a:pt x="250805" y="161268"/>
                    </a:lnTo>
                    <a:lnTo>
                      <a:pt x="250805" y="282311"/>
                    </a:lnTo>
                    <a:lnTo>
                      <a:pt x="0" y="28231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1800"/>
              </a:p>
            </p:txBody>
          </p:sp>
        </p:grpSp>
        <p:sp>
          <p:nvSpPr>
            <p:cNvPr id="41" name="正方形/長方形 40">
              <a:extLst>
                <a:ext uri="{FF2B5EF4-FFF2-40B4-BE49-F238E27FC236}">
                  <a16:creationId xmlns:a16="http://schemas.microsoft.com/office/drawing/2014/main" id="{C33D6633-C1C3-446B-BD03-2496686227B8}"/>
                </a:ext>
              </a:extLst>
            </p:cNvPr>
            <p:cNvSpPr/>
            <p:nvPr userDrawn="1"/>
          </p:nvSpPr>
          <p:spPr>
            <a:xfrm rot="5400000">
              <a:off x="8820482" y="745204"/>
              <a:ext cx="1314104" cy="30572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sz="1400" dirty="0">
                  <a:latin typeface="Meiryo UI" panose="020B0604030504040204" pitchFamily="50" charset="-128"/>
                  <a:ea typeface="Meiryo UI" panose="020B0604030504040204" pitchFamily="50" charset="-128"/>
                </a:rPr>
                <a:t>Chapter4</a:t>
              </a:r>
              <a:endParaRPr kumimoji="1" lang="ja-JP" altLang="en-US" sz="1400" dirty="0"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</p:grpSp>
      <p:grpSp>
        <p:nvGrpSpPr>
          <p:cNvPr id="64" name="グループ化 63">
            <a:extLst>
              <a:ext uri="{FF2B5EF4-FFF2-40B4-BE49-F238E27FC236}">
                <a16:creationId xmlns:a16="http://schemas.microsoft.com/office/drawing/2014/main" id="{F7EAA9BF-F96D-4F55-B673-08A9E8E084E1}"/>
              </a:ext>
            </a:extLst>
          </p:cNvPr>
          <p:cNvGrpSpPr/>
          <p:nvPr userDrawn="1"/>
        </p:nvGrpSpPr>
        <p:grpSpPr>
          <a:xfrm>
            <a:off x="9287930" y="1719137"/>
            <a:ext cx="372595" cy="1687080"/>
            <a:chOff x="9287930" y="45114"/>
            <a:chExt cx="372595" cy="1687080"/>
          </a:xfrm>
          <a:solidFill>
            <a:schemeClr val="accent6">
              <a:lumMod val="60000"/>
              <a:lumOff val="40000"/>
            </a:schemeClr>
          </a:solidFill>
        </p:grpSpPr>
        <p:grpSp>
          <p:nvGrpSpPr>
            <p:cNvPr id="65" name="グループ化 64">
              <a:extLst>
                <a:ext uri="{FF2B5EF4-FFF2-40B4-BE49-F238E27FC236}">
                  <a16:creationId xmlns:a16="http://schemas.microsoft.com/office/drawing/2014/main" id="{37AA70D5-BCBE-4F95-822A-125ADCDD26EA}"/>
                </a:ext>
              </a:extLst>
            </p:cNvPr>
            <p:cNvGrpSpPr/>
            <p:nvPr userDrawn="1"/>
          </p:nvGrpSpPr>
          <p:grpSpPr>
            <a:xfrm>
              <a:off x="9287930" y="45114"/>
              <a:ext cx="372595" cy="1687080"/>
              <a:chOff x="6281736" y="1538024"/>
              <a:chExt cx="501610" cy="2198553"/>
            </a:xfrm>
            <a:grpFill/>
          </p:grpSpPr>
          <p:sp>
            <p:nvSpPr>
              <p:cNvPr id="67" name="角丸四角形 53">
                <a:extLst>
                  <a:ext uri="{FF2B5EF4-FFF2-40B4-BE49-F238E27FC236}">
                    <a16:creationId xmlns:a16="http://schemas.microsoft.com/office/drawing/2014/main" id="{FF61A399-3CC9-45A8-85FA-FD5FF9CADDF7}"/>
                  </a:ext>
                </a:extLst>
              </p:cNvPr>
              <p:cNvSpPr/>
              <p:nvPr userDrawn="1"/>
            </p:nvSpPr>
            <p:spPr>
              <a:xfrm>
                <a:off x="6281737" y="1698889"/>
                <a:ext cx="501609" cy="1896533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1800"/>
              </a:p>
            </p:txBody>
          </p:sp>
          <p:sp>
            <p:nvSpPr>
              <p:cNvPr id="68" name="フリーフォーム 54">
                <a:extLst>
                  <a:ext uri="{FF2B5EF4-FFF2-40B4-BE49-F238E27FC236}">
                    <a16:creationId xmlns:a16="http://schemas.microsoft.com/office/drawing/2014/main" id="{3FF8FB6D-CAB7-4D41-BD59-580EDE48E78A}"/>
                  </a:ext>
                </a:extLst>
              </p:cNvPr>
              <p:cNvSpPr/>
              <p:nvPr userDrawn="1"/>
            </p:nvSpPr>
            <p:spPr>
              <a:xfrm>
                <a:off x="6281737" y="1538024"/>
                <a:ext cx="250805" cy="282311"/>
              </a:xfrm>
              <a:custGeom>
                <a:avLst/>
                <a:gdLst>
                  <a:gd name="connsiteX0" fmla="*/ 0 w 250805"/>
                  <a:gd name="connsiteY0" fmla="*/ 0 h 282311"/>
                  <a:gd name="connsiteX1" fmla="*/ 177800 w 250805"/>
                  <a:gd name="connsiteY1" fmla="*/ 177800 h 282311"/>
                  <a:gd name="connsiteX2" fmla="*/ 247008 w 250805"/>
                  <a:gd name="connsiteY2" fmla="*/ 163828 h 282311"/>
                  <a:gd name="connsiteX3" fmla="*/ 250805 w 250805"/>
                  <a:gd name="connsiteY3" fmla="*/ 161268 h 282311"/>
                  <a:gd name="connsiteX4" fmla="*/ 250805 w 250805"/>
                  <a:gd name="connsiteY4" fmla="*/ 282311 h 282311"/>
                  <a:gd name="connsiteX5" fmla="*/ 0 w 250805"/>
                  <a:gd name="connsiteY5" fmla="*/ 282311 h 282311"/>
                  <a:gd name="connsiteX6" fmla="*/ 0 w 250805"/>
                  <a:gd name="connsiteY6" fmla="*/ 0 h 2823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0805" h="282311">
                    <a:moveTo>
                      <a:pt x="0" y="0"/>
                    </a:moveTo>
                    <a:cubicBezTo>
                      <a:pt x="0" y="98196"/>
                      <a:pt x="79604" y="177800"/>
                      <a:pt x="177800" y="177800"/>
                    </a:cubicBezTo>
                    <a:cubicBezTo>
                      <a:pt x="202349" y="177800"/>
                      <a:pt x="225736" y="172825"/>
                      <a:pt x="247008" y="163828"/>
                    </a:cubicBezTo>
                    <a:lnTo>
                      <a:pt x="250805" y="161268"/>
                    </a:lnTo>
                    <a:lnTo>
                      <a:pt x="250805" y="282311"/>
                    </a:lnTo>
                    <a:lnTo>
                      <a:pt x="0" y="28231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1800"/>
              </a:p>
            </p:txBody>
          </p:sp>
          <p:sp>
            <p:nvSpPr>
              <p:cNvPr id="69" name="フリーフォーム 55">
                <a:extLst>
                  <a:ext uri="{FF2B5EF4-FFF2-40B4-BE49-F238E27FC236}">
                    <a16:creationId xmlns:a16="http://schemas.microsoft.com/office/drawing/2014/main" id="{9892B7F5-6171-4434-9B9E-5502B0173121}"/>
                  </a:ext>
                </a:extLst>
              </p:cNvPr>
              <p:cNvSpPr/>
              <p:nvPr userDrawn="1"/>
            </p:nvSpPr>
            <p:spPr>
              <a:xfrm flipV="1">
                <a:off x="6281736" y="3454266"/>
                <a:ext cx="250805" cy="282311"/>
              </a:xfrm>
              <a:custGeom>
                <a:avLst/>
                <a:gdLst>
                  <a:gd name="connsiteX0" fmla="*/ 0 w 250805"/>
                  <a:gd name="connsiteY0" fmla="*/ 0 h 282311"/>
                  <a:gd name="connsiteX1" fmla="*/ 177800 w 250805"/>
                  <a:gd name="connsiteY1" fmla="*/ 177800 h 282311"/>
                  <a:gd name="connsiteX2" fmla="*/ 247008 w 250805"/>
                  <a:gd name="connsiteY2" fmla="*/ 163828 h 282311"/>
                  <a:gd name="connsiteX3" fmla="*/ 250805 w 250805"/>
                  <a:gd name="connsiteY3" fmla="*/ 161268 h 282311"/>
                  <a:gd name="connsiteX4" fmla="*/ 250805 w 250805"/>
                  <a:gd name="connsiteY4" fmla="*/ 282311 h 282311"/>
                  <a:gd name="connsiteX5" fmla="*/ 0 w 250805"/>
                  <a:gd name="connsiteY5" fmla="*/ 282311 h 282311"/>
                  <a:gd name="connsiteX6" fmla="*/ 0 w 250805"/>
                  <a:gd name="connsiteY6" fmla="*/ 0 h 2823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0805" h="282311">
                    <a:moveTo>
                      <a:pt x="0" y="0"/>
                    </a:moveTo>
                    <a:cubicBezTo>
                      <a:pt x="0" y="98196"/>
                      <a:pt x="79604" y="177800"/>
                      <a:pt x="177800" y="177800"/>
                    </a:cubicBezTo>
                    <a:cubicBezTo>
                      <a:pt x="202349" y="177800"/>
                      <a:pt x="225736" y="172825"/>
                      <a:pt x="247008" y="163828"/>
                    </a:cubicBezTo>
                    <a:lnTo>
                      <a:pt x="250805" y="161268"/>
                    </a:lnTo>
                    <a:lnTo>
                      <a:pt x="250805" y="282311"/>
                    </a:lnTo>
                    <a:lnTo>
                      <a:pt x="0" y="28231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1800"/>
              </a:p>
            </p:txBody>
          </p:sp>
        </p:grpSp>
        <p:sp>
          <p:nvSpPr>
            <p:cNvPr id="66" name="正方形/長方形 65">
              <a:extLst>
                <a:ext uri="{FF2B5EF4-FFF2-40B4-BE49-F238E27FC236}">
                  <a16:creationId xmlns:a16="http://schemas.microsoft.com/office/drawing/2014/main" id="{1F1F1EB2-DFCD-46F3-B6E0-FBA566E80AE3}"/>
                </a:ext>
              </a:extLst>
            </p:cNvPr>
            <p:cNvSpPr/>
            <p:nvPr userDrawn="1"/>
          </p:nvSpPr>
          <p:spPr>
            <a:xfrm rot="5400000">
              <a:off x="8729396" y="732784"/>
              <a:ext cx="1532467" cy="3057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sz="1400" dirty="0">
                  <a:latin typeface="Meiryo UI" panose="020B0604030504040204" pitchFamily="50" charset="-128"/>
                  <a:ea typeface="Meiryo UI" panose="020B0604030504040204" pitchFamily="50" charset="-128"/>
                </a:rPr>
                <a:t>Chapter2</a:t>
              </a:r>
              <a:endParaRPr kumimoji="1" lang="ja-JP" altLang="en-US" sz="1400" dirty="0"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</p:grpSp>
      <p:grpSp>
        <p:nvGrpSpPr>
          <p:cNvPr id="70" name="グループ化 69">
            <a:extLst>
              <a:ext uri="{FF2B5EF4-FFF2-40B4-BE49-F238E27FC236}">
                <a16:creationId xmlns:a16="http://schemas.microsoft.com/office/drawing/2014/main" id="{15805061-8197-4589-AC08-A6576EAB0F3E}"/>
              </a:ext>
            </a:extLst>
          </p:cNvPr>
          <p:cNvGrpSpPr/>
          <p:nvPr userDrawn="1"/>
        </p:nvGrpSpPr>
        <p:grpSpPr>
          <a:xfrm>
            <a:off x="9287930" y="3393160"/>
            <a:ext cx="372595" cy="1687080"/>
            <a:chOff x="9287930" y="45114"/>
            <a:chExt cx="372595" cy="1687080"/>
          </a:xfrm>
          <a:solidFill>
            <a:schemeClr val="accent5">
              <a:lumMod val="40000"/>
              <a:lumOff val="60000"/>
            </a:schemeClr>
          </a:solidFill>
        </p:grpSpPr>
        <p:grpSp>
          <p:nvGrpSpPr>
            <p:cNvPr id="71" name="グループ化 70">
              <a:extLst>
                <a:ext uri="{FF2B5EF4-FFF2-40B4-BE49-F238E27FC236}">
                  <a16:creationId xmlns:a16="http://schemas.microsoft.com/office/drawing/2014/main" id="{FBE8ADFA-A069-44F9-B955-8BD07FC48078}"/>
                </a:ext>
              </a:extLst>
            </p:cNvPr>
            <p:cNvGrpSpPr/>
            <p:nvPr userDrawn="1"/>
          </p:nvGrpSpPr>
          <p:grpSpPr>
            <a:xfrm>
              <a:off x="9287930" y="45114"/>
              <a:ext cx="372595" cy="1687080"/>
              <a:chOff x="6281736" y="1538024"/>
              <a:chExt cx="501610" cy="2198553"/>
            </a:xfrm>
            <a:grpFill/>
          </p:grpSpPr>
          <p:sp>
            <p:nvSpPr>
              <p:cNvPr id="73" name="角丸四角形 59">
                <a:extLst>
                  <a:ext uri="{FF2B5EF4-FFF2-40B4-BE49-F238E27FC236}">
                    <a16:creationId xmlns:a16="http://schemas.microsoft.com/office/drawing/2014/main" id="{E892125B-C95E-47E2-8184-2EA93C23266C}"/>
                  </a:ext>
                </a:extLst>
              </p:cNvPr>
              <p:cNvSpPr/>
              <p:nvPr userDrawn="1"/>
            </p:nvSpPr>
            <p:spPr>
              <a:xfrm>
                <a:off x="6281737" y="1698889"/>
                <a:ext cx="501609" cy="1896533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1800"/>
              </a:p>
            </p:txBody>
          </p:sp>
          <p:sp>
            <p:nvSpPr>
              <p:cNvPr id="74" name="フリーフォーム 60">
                <a:extLst>
                  <a:ext uri="{FF2B5EF4-FFF2-40B4-BE49-F238E27FC236}">
                    <a16:creationId xmlns:a16="http://schemas.microsoft.com/office/drawing/2014/main" id="{9941BA4B-95B3-451B-A159-BE33F937EDE0}"/>
                  </a:ext>
                </a:extLst>
              </p:cNvPr>
              <p:cNvSpPr/>
              <p:nvPr userDrawn="1"/>
            </p:nvSpPr>
            <p:spPr>
              <a:xfrm>
                <a:off x="6281737" y="1538024"/>
                <a:ext cx="250805" cy="282311"/>
              </a:xfrm>
              <a:custGeom>
                <a:avLst/>
                <a:gdLst>
                  <a:gd name="connsiteX0" fmla="*/ 0 w 250805"/>
                  <a:gd name="connsiteY0" fmla="*/ 0 h 282311"/>
                  <a:gd name="connsiteX1" fmla="*/ 177800 w 250805"/>
                  <a:gd name="connsiteY1" fmla="*/ 177800 h 282311"/>
                  <a:gd name="connsiteX2" fmla="*/ 247008 w 250805"/>
                  <a:gd name="connsiteY2" fmla="*/ 163828 h 282311"/>
                  <a:gd name="connsiteX3" fmla="*/ 250805 w 250805"/>
                  <a:gd name="connsiteY3" fmla="*/ 161268 h 282311"/>
                  <a:gd name="connsiteX4" fmla="*/ 250805 w 250805"/>
                  <a:gd name="connsiteY4" fmla="*/ 282311 h 282311"/>
                  <a:gd name="connsiteX5" fmla="*/ 0 w 250805"/>
                  <a:gd name="connsiteY5" fmla="*/ 282311 h 282311"/>
                  <a:gd name="connsiteX6" fmla="*/ 0 w 250805"/>
                  <a:gd name="connsiteY6" fmla="*/ 0 h 2823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0805" h="282311">
                    <a:moveTo>
                      <a:pt x="0" y="0"/>
                    </a:moveTo>
                    <a:cubicBezTo>
                      <a:pt x="0" y="98196"/>
                      <a:pt x="79604" y="177800"/>
                      <a:pt x="177800" y="177800"/>
                    </a:cubicBezTo>
                    <a:cubicBezTo>
                      <a:pt x="202349" y="177800"/>
                      <a:pt x="225736" y="172825"/>
                      <a:pt x="247008" y="163828"/>
                    </a:cubicBezTo>
                    <a:lnTo>
                      <a:pt x="250805" y="161268"/>
                    </a:lnTo>
                    <a:lnTo>
                      <a:pt x="250805" y="282311"/>
                    </a:lnTo>
                    <a:lnTo>
                      <a:pt x="0" y="28231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1800"/>
              </a:p>
            </p:txBody>
          </p:sp>
          <p:sp>
            <p:nvSpPr>
              <p:cNvPr id="75" name="フリーフォーム 61">
                <a:extLst>
                  <a:ext uri="{FF2B5EF4-FFF2-40B4-BE49-F238E27FC236}">
                    <a16:creationId xmlns:a16="http://schemas.microsoft.com/office/drawing/2014/main" id="{83227F68-C4A3-459D-83B8-7E98595BD2C9}"/>
                  </a:ext>
                </a:extLst>
              </p:cNvPr>
              <p:cNvSpPr/>
              <p:nvPr userDrawn="1"/>
            </p:nvSpPr>
            <p:spPr>
              <a:xfrm flipV="1">
                <a:off x="6281736" y="3454266"/>
                <a:ext cx="250805" cy="282311"/>
              </a:xfrm>
              <a:custGeom>
                <a:avLst/>
                <a:gdLst>
                  <a:gd name="connsiteX0" fmla="*/ 0 w 250805"/>
                  <a:gd name="connsiteY0" fmla="*/ 0 h 282311"/>
                  <a:gd name="connsiteX1" fmla="*/ 177800 w 250805"/>
                  <a:gd name="connsiteY1" fmla="*/ 177800 h 282311"/>
                  <a:gd name="connsiteX2" fmla="*/ 247008 w 250805"/>
                  <a:gd name="connsiteY2" fmla="*/ 163828 h 282311"/>
                  <a:gd name="connsiteX3" fmla="*/ 250805 w 250805"/>
                  <a:gd name="connsiteY3" fmla="*/ 161268 h 282311"/>
                  <a:gd name="connsiteX4" fmla="*/ 250805 w 250805"/>
                  <a:gd name="connsiteY4" fmla="*/ 282311 h 282311"/>
                  <a:gd name="connsiteX5" fmla="*/ 0 w 250805"/>
                  <a:gd name="connsiteY5" fmla="*/ 282311 h 282311"/>
                  <a:gd name="connsiteX6" fmla="*/ 0 w 250805"/>
                  <a:gd name="connsiteY6" fmla="*/ 0 h 2823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0805" h="282311">
                    <a:moveTo>
                      <a:pt x="0" y="0"/>
                    </a:moveTo>
                    <a:cubicBezTo>
                      <a:pt x="0" y="98196"/>
                      <a:pt x="79604" y="177800"/>
                      <a:pt x="177800" y="177800"/>
                    </a:cubicBezTo>
                    <a:cubicBezTo>
                      <a:pt x="202349" y="177800"/>
                      <a:pt x="225736" y="172825"/>
                      <a:pt x="247008" y="163828"/>
                    </a:cubicBezTo>
                    <a:lnTo>
                      <a:pt x="250805" y="161268"/>
                    </a:lnTo>
                    <a:lnTo>
                      <a:pt x="250805" y="282311"/>
                    </a:lnTo>
                    <a:lnTo>
                      <a:pt x="0" y="28231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1800"/>
              </a:p>
            </p:txBody>
          </p:sp>
        </p:grpSp>
        <p:sp>
          <p:nvSpPr>
            <p:cNvPr id="72" name="正方形/長方形 71">
              <a:extLst>
                <a:ext uri="{FF2B5EF4-FFF2-40B4-BE49-F238E27FC236}">
                  <a16:creationId xmlns:a16="http://schemas.microsoft.com/office/drawing/2014/main" id="{C7807D88-5687-49E2-8288-980C4B1C0132}"/>
                </a:ext>
              </a:extLst>
            </p:cNvPr>
            <p:cNvSpPr/>
            <p:nvPr userDrawn="1"/>
          </p:nvSpPr>
          <p:spPr>
            <a:xfrm rot="5400000">
              <a:off x="8729396" y="732784"/>
              <a:ext cx="1532467" cy="3057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sz="1400" dirty="0">
                  <a:latin typeface="Meiryo UI" panose="020B0604030504040204" pitchFamily="50" charset="-128"/>
                  <a:ea typeface="Meiryo UI" panose="020B0604030504040204" pitchFamily="50" charset="-128"/>
                </a:rPr>
                <a:t>Chapter3</a:t>
              </a:r>
              <a:endParaRPr kumimoji="1" lang="ja-JP" altLang="en-US" sz="1400" dirty="0"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05783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フッター プレースホルダ 4"/>
          <p:cNvSpPr>
            <a:spLocks/>
          </p:cNvSpPr>
          <p:nvPr userDrawn="1"/>
        </p:nvSpPr>
        <p:spPr bwMode="auto">
          <a:xfrm>
            <a:off x="2784344" y="6590955"/>
            <a:ext cx="4290880" cy="250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>
              <a:defRPr/>
            </a:pPr>
            <a:r>
              <a:rPr lang="en-US" altLang="ja-JP" sz="800" dirty="0">
                <a:solidFill>
                  <a:prstClr val="white">
                    <a:lumMod val="50000"/>
                  </a:prstClr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Copyright ©  TEIKOKU DATABANK, LTD. All Rights Reserved. </a:t>
            </a:r>
            <a:endParaRPr lang="ja-JP" altLang="en-US" sz="800" dirty="0">
              <a:solidFill>
                <a:prstClr val="white">
                  <a:lumMod val="50000"/>
                </a:prstClr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1" name="スライド番号プレースホルダー 3"/>
          <p:cNvSpPr txBox="1">
            <a:spLocks noGrp="1"/>
          </p:cNvSpPr>
          <p:nvPr userDrawn="1"/>
        </p:nvSpPr>
        <p:spPr bwMode="auto">
          <a:xfrm>
            <a:off x="8480296" y="6590955"/>
            <a:ext cx="1425707" cy="250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>
              <a:defRPr/>
            </a:pPr>
            <a:fld id="{8B25BE2A-78D8-4146-9882-12E5C3B3CEF8}" type="slidenum">
              <a:rPr lang="en-US" altLang="ja-JP" sz="1015">
                <a:solidFill>
                  <a:prstClr val="white">
                    <a:lumMod val="50000"/>
                  </a:prstClr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pPr algn="r">
                <a:defRPr/>
              </a:pPr>
              <a:t>‹#›</a:t>
            </a:fld>
            <a:endParaRPr lang="en-US" altLang="ja-JP" sz="1015" dirty="0">
              <a:solidFill>
                <a:prstClr val="white">
                  <a:lumMod val="50000"/>
                </a:prstClr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2" name="フッター プレースホルダ 4"/>
          <p:cNvSpPr>
            <a:spLocks/>
          </p:cNvSpPr>
          <p:nvPr userDrawn="1"/>
        </p:nvSpPr>
        <p:spPr bwMode="auto">
          <a:xfrm>
            <a:off x="-7026" y="6590955"/>
            <a:ext cx="1442905" cy="250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l">
              <a:defRPr/>
            </a:pPr>
            <a:r>
              <a:rPr lang="en-US" altLang="ja-JP" sz="1000" b="1" i="1" dirty="0">
                <a:solidFill>
                  <a:prstClr val="white">
                    <a:lumMod val="50000"/>
                  </a:prstClr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confidential</a:t>
            </a:r>
            <a:endParaRPr lang="ja-JP" altLang="en-US" sz="1000" b="1" i="1" dirty="0">
              <a:solidFill>
                <a:prstClr val="white">
                  <a:lumMod val="50000"/>
                </a:prstClr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563000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タイトルとコンテンツ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BD5A01B8-5162-4A17-8F63-645409D1C79A}"/>
              </a:ext>
            </a:extLst>
          </p:cNvPr>
          <p:cNvSpPr/>
          <p:nvPr userDrawn="1"/>
        </p:nvSpPr>
        <p:spPr>
          <a:xfrm>
            <a:off x="213973" y="1"/>
            <a:ext cx="9692027" cy="72010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750" rIns="87750" rtlCol="0" anchor="ctr"/>
          <a:lstStyle/>
          <a:p>
            <a:endParaRPr kumimoji="1" lang="ja-JP" altLang="en-US" sz="1950" b="1" dirty="0">
              <a:solidFill>
                <a:schemeClr val="tx2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>
          <a:xfrm>
            <a:off x="0" y="6520260"/>
            <a:ext cx="623519" cy="365125"/>
          </a:xfrm>
        </p:spPr>
        <p:txBody>
          <a:bodyPr/>
          <a:lstStyle>
            <a:lvl1pPr algn="l">
              <a:defRPr sz="975">
                <a:solidFill>
                  <a:srgbClr val="333333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fld id="{618100BA-33A5-45E8-9E48-58FC381EFEDD}" type="slidenum">
              <a:rPr lang="ja-JP" altLang="en-US" smtClean="0"/>
              <a:pPr/>
              <a:t>‹#›</a:t>
            </a:fld>
            <a:endParaRPr lang="ja-JP" altLang="en-US" dirty="0"/>
          </a:p>
        </p:txBody>
      </p:sp>
      <p:sp>
        <p:nvSpPr>
          <p:cNvPr id="15" name="Text Box 5"/>
          <p:cNvSpPr txBox="1">
            <a:spLocks noChangeArrowheads="1"/>
          </p:cNvSpPr>
          <p:nvPr userDrawn="1"/>
        </p:nvSpPr>
        <p:spPr bwMode="auto">
          <a:xfrm>
            <a:off x="7164792" y="6508232"/>
            <a:ext cx="2702754" cy="2674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 algn="r" eaLnBrk="1" hangingPunct="1">
              <a:spcBef>
                <a:spcPct val="50000"/>
              </a:spcBef>
              <a:buFontTx/>
              <a:buNone/>
            </a:pPr>
            <a:r>
              <a:rPr lang="en-US" altLang="ja-JP" sz="1138" b="0" i="0" dirty="0">
                <a:solidFill>
                  <a:schemeClr val="bg1">
                    <a:lumMod val="50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© TEIKOKU</a:t>
            </a:r>
            <a:r>
              <a:rPr lang="ja-JP" altLang="en-US" sz="1138" b="0" i="0" baseline="0" dirty="0">
                <a:solidFill>
                  <a:schemeClr val="bg1">
                    <a:lumMod val="50000"/>
                  </a:schemeClr>
                </a:solidFill>
                <a:latin typeface="Cambria Math" panose="02040503050406030204" pitchFamily="18" charset="0"/>
                <a:ea typeface="メイリオ" panose="020B0604030504040204" pitchFamily="50" charset="-128"/>
              </a:rPr>
              <a:t> </a:t>
            </a:r>
            <a:r>
              <a:rPr lang="en-US" altLang="ja-JP" sz="1138" b="0" i="0" baseline="0" dirty="0">
                <a:solidFill>
                  <a:schemeClr val="bg1">
                    <a:lumMod val="50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DATABANK, LTD.</a:t>
            </a:r>
            <a:endParaRPr lang="en-US" altLang="ja-JP" sz="1138" b="0" i="0" dirty="0">
              <a:solidFill>
                <a:schemeClr val="bg1">
                  <a:lumMod val="50000"/>
                </a:schemeClr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2" name="タイトル 1"/>
          <p:cNvSpPr>
            <a:spLocks noGrp="1"/>
          </p:cNvSpPr>
          <p:nvPr userDrawn="1">
            <p:ph type="title"/>
          </p:nvPr>
        </p:nvSpPr>
        <p:spPr>
          <a:xfrm>
            <a:off x="272480" y="2"/>
            <a:ext cx="9633520" cy="725781"/>
          </a:xfrm>
          <a:noFill/>
        </p:spPr>
        <p:txBody>
          <a:bodyPr anchor="b">
            <a:normAutofit/>
          </a:bodyPr>
          <a:lstStyle>
            <a:lvl1pPr algn="l">
              <a:defRPr sz="2925" b="1">
                <a:solidFill>
                  <a:schemeClr val="tx2"/>
                </a:solidFill>
                <a:effectLst/>
                <a:latin typeface="游ゴシック" panose="020B0400000000000000" pitchFamily="50" charset="-128"/>
                <a:ea typeface="游ゴシック" panose="020B0400000000000000" pitchFamily="50" charset="-128"/>
              </a:defRPr>
            </a:lvl1pPr>
          </a:lstStyle>
          <a:p>
            <a:endParaRPr kumimoji="1" lang="ja-JP" altLang="en-US" dirty="0"/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C541BE34-9EFC-489A-BF4F-9C5F767DC40D}"/>
              </a:ext>
            </a:extLst>
          </p:cNvPr>
          <p:cNvSpPr/>
          <p:nvPr userDrawn="1"/>
        </p:nvSpPr>
        <p:spPr>
          <a:xfrm>
            <a:off x="0" y="1"/>
            <a:ext cx="213974" cy="720105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750" rIns="87750" rtlCol="0" anchor="ctr"/>
          <a:lstStyle/>
          <a:p>
            <a:endParaRPr kumimoji="1" lang="ja-JP" altLang="en-US" sz="1950" b="1" dirty="0">
              <a:solidFill>
                <a:schemeClr val="tx2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67542337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テキスト プレースホルダー 12"/>
          <p:cNvSpPr>
            <a:spLocks noGrp="1"/>
          </p:cNvSpPr>
          <p:nvPr>
            <p:ph type="body" sz="quarter" idx="13" hasCustomPrompt="1"/>
          </p:nvPr>
        </p:nvSpPr>
        <p:spPr>
          <a:xfrm>
            <a:off x="272481" y="725934"/>
            <a:ext cx="9365012" cy="470818"/>
          </a:xfrm>
        </p:spPr>
        <p:txBody>
          <a:bodyPr anchor="t">
            <a:normAutofit/>
          </a:bodyPr>
          <a:lstStyle>
            <a:lvl1pPr marL="0" indent="0">
              <a:buNone/>
              <a:defRPr sz="1300">
                <a:solidFill>
                  <a:schemeClr val="tx1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defRPr>
            </a:lvl1pPr>
          </a:lstStyle>
          <a:p>
            <a:pPr lvl="0"/>
            <a:r>
              <a:rPr kumimoji="1" lang="en-US" altLang="ja-JP" dirty="0"/>
              <a:t>T2</a:t>
            </a:r>
            <a:endParaRPr kumimoji="1" lang="ja-JP" altLang="en-US" dirty="0"/>
          </a:p>
        </p:txBody>
      </p:sp>
      <p:sp>
        <p:nvSpPr>
          <p:cNvPr id="12" name="フッター プレースホルダ 4"/>
          <p:cNvSpPr>
            <a:spLocks/>
          </p:cNvSpPr>
          <p:nvPr userDrawn="1"/>
        </p:nvSpPr>
        <p:spPr bwMode="auto">
          <a:xfrm>
            <a:off x="-7025" y="6590955"/>
            <a:ext cx="1442904" cy="250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l">
              <a:defRPr/>
            </a:pPr>
            <a:r>
              <a:rPr lang="en-US" altLang="ja-JP" sz="880" b="1" i="1" dirty="0">
                <a:solidFill>
                  <a:prstClr val="white">
                    <a:lumMod val="50000"/>
                  </a:prstClr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confidential</a:t>
            </a:r>
            <a:endParaRPr lang="ja-JP" altLang="en-US" sz="880" b="1" i="1" dirty="0">
              <a:solidFill>
                <a:prstClr val="white">
                  <a:lumMod val="50000"/>
                </a:prstClr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cxnSp>
        <p:nvCxnSpPr>
          <p:cNvPr id="14" name="直線コネクタ 13"/>
          <p:cNvCxnSpPr/>
          <p:nvPr userDrawn="1"/>
        </p:nvCxnSpPr>
        <p:spPr>
          <a:xfrm>
            <a:off x="0" y="620688"/>
            <a:ext cx="9906000" cy="0"/>
          </a:xfrm>
          <a:prstGeom prst="line">
            <a:avLst/>
          </a:prstGeom>
          <a:ln w="28575">
            <a:solidFill>
              <a:srgbClr val="2239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Picture 1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81308" y="176688"/>
            <a:ext cx="1656184" cy="2803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3" name="グループ化 22"/>
          <p:cNvGrpSpPr/>
          <p:nvPr userDrawn="1"/>
        </p:nvGrpSpPr>
        <p:grpSpPr>
          <a:xfrm>
            <a:off x="-1224" y="26512"/>
            <a:ext cx="878242" cy="548277"/>
            <a:chOff x="-1224" y="26512"/>
            <a:chExt cx="878242" cy="548277"/>
          </a:xfrm>
        </p:grpSpPr>
        <p:sp>
          <p:nvSpPr>
            <p:cNvPr id="18" name="フリーフォーム 17"/>
            <p:cNvSpPr/>
            <p:nvPr userDrawn="1"/>
          </p:nvSpPr>
          <p:spPr>
            <a:xfrm>
              <a:off x="342675" y="73670"/>
              <a:ext cx="534343" cy="501119"/>
            </a:xfrm>
            <a:custGeom>
              <a:avLst/>
              <a:gdLst>
                <a:gd name="connsiteX0" fmla="*/ 529831 w 746889"/>
                <a:gd name="connsiteY0" fmla="*/ 0 h 700449"/>
                <a:gd name="connsiteX1" fmla="*/ 577922 w 746889"/>
                <a:gd name="connsiteY1" fmla="*/ 25145 h 700449"/>
                <a:gd name="connsiteX2" fmla="*/ 746889 w 746889"/>
                <a:gd name="connsiteY2" fmla="*/ 331272 h 700449"/>
                <a:gd name="connsiteX3" fmla="*/ 363648 w 746889"/>
                <a:gd name="connsiteY3" fmla="*/ 700449 h 700449"/>
                <a:gd name="connsiteX4" fmla="*/ 10524 w 746889"/>
                <a:gd name="connsiteY4" fmla="*/ 474973 h 700449"/>
                <a:gd name="connsiteX5" fmla="*/ 0 w 746889"/>
                <a:gd name="connsiteY5" fmla="*/ 442312 h 700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46889" h="700449">
                  <a:moveTo>
                    <a:pt x="529831" y="0"/>
                  </a:moveTo>
                  <a:lnTo>
                    <a:pt x="577922" y="25145"/>
                  </a:lnTo>
                  <a:cubicBezTo>
                    <a:pt x="679865" y="91488"/>
                    <a:pt x="746889" y="203840"/>
                    <a:pt x="746889" y="331272"/>
                  </a:cubicBezTo>
                  <a:cubicBezTo>
                    <a:pt x="746889" y="535163"/>
                    <a:pt x="575306" y="700449"/>
                    <a:pt x="363648" y="700449"/>
                  </a:cubicBezTo>
                  <a:cubicBezTo>
                    <a:pt x="204905" y="700449"/>
                    <a:pt x="68703" y="607476"/>
                    <a:pt x="10524" y="474973"/>
                  </a:cubicBezTo>
                  <a:lnTo>
                    <a:pt x="0" y="442312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/>
            </a:p>
          </p:txBody>
        </p:sp>
        <p:sp>
          <p:nvSpPr>
            <p:cNvPr id="5" name="正方形/長方形 4"/>
            <p:cNvSpPr/>
            <p:nvPr userDrawn="1"/>
          </p:nvSpPr>
          <p:spPr>
            <a:xfrm>
              <a:off x="-1224" y="26512"/>
              <a:ext cx="755992" cy="36307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  <a:r>
                <a:rPr kumimoji="1" lang="en-US" altLang="ja-JP" sz="1400" dirty="0">
                  <a:solidFill>
                    <a:schemeClr val="accent1">
                      <a:lumMod val="50000"/>
                    </a:schemeClr>
                  </a:solidFill>
                  <a:latin typeface="游明朝" panose="02020400000000000000" pitchFamily="18" charset="-128"/>
                  <a:ea typeface="游明朝" panose="02020400000000000000" pitchFamily="18" charset="-128"/>
                </a:rPr>
                <a:t>Page</a:t>
              </a:r>
              <a:endParaRPr kumimoji="1" lang="ja-JP" altLang="en-US" sz="1400" dirty="0">
                <a:solidFill>
                  <a:schemeClr val="accent1">
                    <a:lumMod val="50000"/>
                  </a:schemeClr>
                </a:solidFill>
                <a:latin typeface="游明朝" panose="02020400000000000000" pitchFamily="18" charset="-128"/>
                <a:ea typeface="游明朝" panose="02020400000000000000" pitchFamily="18" charset="-128"/>
              </a:endParaRPr>
            </a:p>
          </p:txBody>
        </p:sp>
      </p:grpSp>
      <p:sp>
        <p:nvSpPr>
          <p:cNvPr id="25" name="Slide Number Placeholder 5"/>
          <p:cNvSpPr txBox="1">
            <a:spLocks/>
          </p:cNvSpPr>
          <p:nvPr userDrawn="1"/>
        </p:nvSpPr>
        <p:spPr>
          <a:xfrm>
            <a:off x="137443" y="143566"/>
            <a:ext cx="7831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F7001C4-E00C-4582-936A-36083ED5D9A0}" type="slidenum">
              <a:rPr kumimoji="1" lang="ja-JP" altLang="en-US" sz="2000" smtClean="0">
                <a:solidFill>
                  <a:schemeClr val="bg1"/>
                </a:solidFill>
                <a:latin typeface="游明朝" panose="02020400000000000000" pitchFamily="18" charset="-128"/>
                <a:ea typeface="游明朝" panose="02020400000000000000" pitchFamily="18" charset="-128"/>
              </a:rPr>
              <a:pPr/>
              <a:t>‹#›</a:t>
            </a:fld>
            <a:endParaRPr kumimoji="1" lang="ja-JP" altLang="en-US" sz="2000" dirty="0">
              <a:solidFill>
                <a:schemeClr val="bg1"/>
              </a:solidFill>
              <a:latin typeface="游明朝" panose="02020400000000000000" pitchFamily="18" charset="-128"/>
              <a:ea typeface="游明朝" panose="02020400000000000000" pitchFamily="18" charset="-128"/>
            </a:endParaRPr>
          </a:p>
        </p:txBody>
      </p:sp>
      <p:sp>
        <p:nvSpPr>
          <p:cNvPr id="11" name="フッター プレースホルダ 4">
            <a:extLst>
              <a:ext uri="{FF2B5EF4-FFF2-40B4-BE49-F238E27FC236}">
                <a16:creationId xmlns:a16="http://schemas.microsoft.com/office/drawing/2014/main" id="{55A2B076-3519-40A8-A787-EAFC9DE0858E}"/>
              </a:ext>
            </a:extLst>
          </p:cNvPr>
          <p:cNvSpPr>
            <a:spLocks/>
          </p:cNvSpPr>
          <p:nvPr userDrawn="1"/>
        </p:nvSpPr>
        <p:spPr bwMode="auto">
          <a:xfrm>
            <a:off x="6766557" y="6597600"/>
            <a:ext cx="3151617" cy="250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731" dirty="0">
                <a:solidFill>
                  <a:prstClr val="white">
                    <a:lumMod val="50000"/>
                  </a:prstClr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Copyright ©  TEIKOKU DATABANK, LTD. All Rights Reserved. </a:t>
            </a:r>
            <a:endParaRPr lang="ja-JP" altLang="en-US" sz="731" dirty="0">
              <a:solidFill>
                <a:prstClr val="white">
                  <a:lumMod val="50000"/>
                </a:prstClr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734435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BF2895-B5B0-4E44-BF25-6AA15AF084F3}" type="datetime1">
              <a:rPr kumimoji="1" lang="ja-JP" altLang="en-US" smtClean="0"/>
              <a:t>2025/10/27</a:t>
            </a:fld>
            <a:endParaRPr kumimoji="1" lang="ja-JP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001C4-E00C-4582-936A-36083ED5D9A0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7923137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3BB52F-5B37-4629-A9AB-50AE7D0A48E2}" type="datetime1">
              <a:rPr kumimoji="1" lang="ja-JP" altLang="en-US" smtClean="0"/>
              <a:t>2025/10/27</a:t>
            </a:fld>
            <a:endParaRPr kumimoji="1" lang="ja-JP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001C4-E00C-4582-936A-36083ED5D9A0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4449448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33C36-47A9-45ED-8C6D-37DC962235AE}" type="datetime1">
              <a:rPr kumimoji="1" lang="ja-JP" altLang="en-US" smtClean="0"/>
              <a:t>2025/10/27</a:t>
            </a:fld>
            <a:endParaRPr kumimoji="1" lang="ja-JP" alt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001C4-E00C-4582-936A-36083ED5D9A0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8193806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6C6434-C5B7-483C-9D29-77F6D99C17DB}" type="datetime1">
              <a:rPr kumimoji="1" lang="ja-JP" altLang="en-US" smtClean="0"/>
              <a:t>2025/10/27</a:t>
            </a:fld>
            <a:endParaRPr kumimoji="1" lang="ja-JP" alt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001C4-E00C-4582-936A-36083ED5D9A0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304417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38FF2A-4B0A-4D03-BCE4-ACBBC4A84EB6}" type="datetime1">
              <a:rPr kumimoji="1" lang="ja-JP" altLang="en-US" smtClean="0"/>
              <a:t>2025/10/27</a:t>
            </a:fld>
            <a:endParaRPr kumimoji="1" lang="ja-JP" alt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001C4-E00C-4582-936A-36083ED5D9A0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9586327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606E0-2DE1-4AD7-996D-75614F699252}" type="datetime1">
              <a:rPr kumimoji="1" lang="ja-JP" altLang="en-US" smtClean="0"/>
              <a:t>2025/10/27</a:t>
            </a:fld>
            <a:endParaRPr kumimoji="1" lang="ja-JP" alt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001C4-E00C-4582-936A-36083ED5D9A0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7282670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 dirty="0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7EDF0-8E23-45C0-B80A-80981BC5B185}" type="datetime1">
              <a:rPr kumimoji="1" lang="ja-JP" altLang="en-US" smtClean="0"/>
              <a:t>2025/10/27</a:t>
            </a:fld>
            <a:endParaRPr kumimoji="1" lang="ja-JP" alt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001C4-E00C-4582-936A-36083ED5D9A0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40668275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7FAF33-14AE-4653-8106-CBA54AEAEE79}" type="datetime1">
              <a:rPr kumimoji="1" lang="ja-JP" altLang="en-US" smtClean="0"/>
              <a:t>2025/10/27</a:t>
            </a:fld>
            <a:endParaRPr kumimoji="1" lang="ja-JP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001C4-E00C-4582-936A-36083ED5D9A0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9809892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F37B80-78B5-4B75-9366-ECB68DADAE20}" type="datetime1">
              <a:rPr kumimoji="1" lang="ja-JP" altLang="en-US" smtClean="0"/>
              <a:t>2025/10/27</a:t>
            </a:fld>
            <a:endParaRPr kumimoji="1" lang="ja-JP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7001C4-E00C-4582-936A-36083ED5D9A0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390948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9" r:id="rId7"/>
    <p:sldLayoutId id="2147483680" r:id="rId8"/>
    <p:sldLayoutId id="2147483681" r:id="rId9"/>
    <p:sldLayoutId id="2147483682" r:id="rId10"/>
    <p:sldLayoutId id="2147483663" r:id="rId11"/>
    <p:sldLayoutId id="2147483678" r:id="rId12"/>
    <p:sldLayoutId id="2147483686" r:id="rId13"/>
    <p:sldLayoutId id="2147483687" r:id="rId14"/>
    <p:sldLayoutId id="2147483688" r:id="rId15"/>
    <p:sldLayoutId id="2147483689" r:id="rId16"/>
    <p:sldLayoutId id="2147483690" r:id="rId17"/>
    <p:sldLayoutId id="2147483691" r:id="rId18"/>
    <p:sldLayoutId id="2147483692" r:id="rId19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8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1.em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emf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>
            <a:extLst>
              <a:ext uri="{FF2B5EF4-FFF2-40B4-BE49-F238E27FC236}">
                <a16:creationId xmlns:a16="http://schemas.microsoft.com/office/drawing/2014/main" id="{6C038200-1430-4F1F-8384-2A6EA24D0B62}"/>
              </a:ext>
            </a:extLst>
          </p:cNvPr>
          <p:cNvPicPr>
            <a:picLocks noChangeAspect="1"/>
          </p:cNvPicPr>
          <p:nvPr/>
        </p:nvPicPr>
        <p:blipFill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216" y="0"/>
            <a:ext cx="9929216" cy="6857999"/>
          </a:xfrm>
          <a:prstGeom prst="rect">
            <a:avLst/>
          </a:prstGeom>
        </p:spPr>
      </p:pic>
      <p:sp>
        <p:nvSpPr>
          <p:cNvPr id="10" name="直角三角形 9">
            <a:extLst>
              <a:ext uri="{FF2B5EF4-FFF2-40B4-BE49-F238E27FC236}">
                <a16:creationId xmlns:a16="http://schemas.microsoft.com/office/drawing/2014/main" id="{B97F9C75-7B38-48BC-A226-811982254AC0}"/>
              </a:ext>
            </a:extLst>
          </p:cNvPr>
          <p:cNvSpPr/>
          <p:nvPr/>
        </p:nvSpPr>
        <p:spPr>
          <a:xfrm flipH="1" flipV="1">
            <a:off x="8782102" y="0"/>
            <a:ext cx="1123898" cy="1212627"/>
          </a:xfrm>
          <a:prstGeom prst="rtTriangle">
            <a:avLst/>
          </a:prstGeom>
          <a:solidFill>
            <a:srgbClr val="0A4176">
              <a:alpha val="8470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42" name="フリーフォーム: 図形 41">
            <a:extLst>
              <a:ext uri="{FF2B5EF4-FFF2-40B4-BE49-F238E27FC236}">
                <a16:creationId xmlns:a16="http://schemas.microsoft.com/office/drawing/2014/main" id="{11BF4C4A-67B2-420C-8467-4725910D91CA}"/>
              </a:ext>
            </a:extLst>
          </p:cNvPr>
          <p:cNvSpPr/>
          <p:nvPr/>
        </p:nvSpPr>
        <p:spPr>
          <a:xfrm rot="19028623">
            <a:off x="4035647" y="-1292926"/>
            <a:ext cx="9511" cy="9406125"/>
          </a:xfrm>
          <a:custGeom>
            <a:avLst/>
            <a:gdLst>
              <a:gd name="connsiteX0" fmla="*/ 0 w 9511"/>
              <a:gd name="connsiteY0" fmla="*/ 0 h 9406125"/>
              <a:gd name="connsiteX1" fmla="*/ 9511 w 9511"/>
              <a:gd name="connsiteY1" fmla="*/ 8824 h 9406125"/>
              <a:gd name="connsiteX2" fmla="*/ 4422 w 9511"/>
              <a:gd name="connsiteY2" fmla="*/ 9406125 h 9406125"/>
              <a:gd name="connsiteX3" fmla="*/ 0 w 9511"/>
              <a:gd name="connsiteY3" fmla="*/ 9402022 h 9406125"/>
              <a:gd name="connsiteX4" fmla="*/ 0 w 9511"/>
              <a:gd name="connsiteY4" fmla="*/ 0 h 9406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511" h="9406125">
                <a:moveTo>
                  <a:pt x="0" y="0"/>
                </a:moveTo>
                <a:lnTo>
                  <a:pt x="9511" y="8824"/>
                </a:lnTo>
                <a:lnTo>
                  <a:pt x="4422" y="9406125"/>
                </a:lnTo>
                <a:lnTo>
                  <a:pt x="0" y="9402022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lumMod val="90000"/>
              <a:alpha val="85098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ja-JP" altLang="en-US"/>
          </a:p>
        </p:txBody>
      </p:sp>
      <p:sp>
        <p:nvSpPr>
          <p:cNvPr id="39" name="フリーフォーム: 図形 38">
            <a:extLst>
              <a:ext uri="{FF2B5EF4-FFF2-40B4-BE49-F238E27FC236}">
                <a16:creationId xmlns:a16="http://schemas.microsoft.com/office/drawing/2014/main" id="{6E64F433-3B86-4AA6-9C3A-7EBFF423C582}"/>
              </a:ext>
            </a:extLst>
          </p:cNvPr>
          <p:cNvSpPr/>
          <p:nvPr/>
        </p:nvSpPr>
        <p:spPr>
          <a:xfrm rot="19028623">
            <a:off x="686464" y="-1230037"/>
            <a:ext cx="4848" cy="4499"/>
          </a:xfrm>
          <a:custGeom>
            <a:avLst/>
            <a:gdLst>
              <a:gd name="connsiteX0" fmla="*/ 4848 w 4848"/>
              <a:gd name="connsiteY0" fmla="*/ 0 h 4499"/>
              <a:gd name="connsiteX1" fmla="*/ 4848 w 4848"/>
              <a:gd name="connsiteY1" fmla="*/ 4499 h 4499"/>
              <a:gd name="connsiteX2" fmla="*/ 0 w 4848"/>
              <a:gd name="connsiteY2" fmla="*/ 0 h 4499"/>
              <a:gd name="connsiteX3" fmla="*/ 4848 w 4848"/>
              <a:gd name="connsiteY3" fmla="*/ 0 h 44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48" h="4499">
                <a:moveTo>
                  <a:pt x="4848" y="0"/>
                </a:moveTo>
                <a:lnTo>
                  <a:pt x="4848" y="4499"/>
                </a:lnTo>
                <a:lnTo>
                  <a:pt x="0" y="0"/>
                </a:lnTo>
                <a:lnTo>
                  <a:pt x="4848" y="0"/>
                </a:lnTo>
                <a:close/>
              </a:path>
            </a:pathLst>
          </a:custGeom>
          <a:solidFill>
            <a:schemeClr val="bg2">
              <a:lumMod val="90000"/>
              <a:alpha val="85098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ja-JP" altLang="en-US"/>
          </a:p>
        </p:txBody>
      </p:sp>
      <p:sp>
        <p:nvSpPr>
          <p:cNvPr id="60" name="フリーフォーム: 図形 59">
            <a:extLst>
              <a:ext uri="{FF2B5EF4-FFF2-40B4-BE49-F238E27FC236}">
                <a16:creationId xmlns:a16="http://schemas.microsoft.com/office/drawing/2014/main" id="{F5339A8C-EB7F-4C75-AFA2-291553CE7F10}"/>
              </a:ext>
            </a:extLst>
          </p:cNvPr>
          <p:cNvSpPr/>
          <p:nvPr/>
        </p:nvSpPr>
        <p:spPr>
          <a:xfrm rot="19028623">
            <a:off x="-765567" y="20094"/>
            <a:ext cx="5302214" cy="9972047"/>
          </a:xfrm>
          <a:custGeom>
            <a:avLst/>
            <a:gdLst>
              <a:gd name="connsiteX0" fmla="*/ 4687855 w 5302214"/>
              <a:gd name="connsiteY0" fmla="*/ 0 h 9972047"/>
              <a:gd name="connsiteX1" fmla="*/ 5302214 w 5302214"/>
              <a:gd name="connsiteY1" fmla="*/ 570024 h 9972047"/>
              <a:gd name="connsiteX2" fmla="*/ 5302214 w 5302214"/>
              <a:gd name="connsiteY2" fmla="*/ 9972047 h 9972047"/>
              <a:gd name="connsiteX3" fmla="*/ 0 w 5302214"/>
              <a:gd name="connsiteY3" fmla="*/ 5052459 h 9972047"/>
              <a:gd name="connsiteX4" fmla="*/ 4687855 w 5302214"/>
              <a:gd name="connsiteY4" fmla="*/ 0 h 9972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02214" h="9972047">
                <a:moveTo>
                  <a:pt x="4687855" y="0"/>
                </a:moveTo>
                <a:lnTo>
                  <a:pt x="5302214" y="570024"/>
                </a:lnTo>
                <a:lnTo>
                  <a:pt x="5302214" y="9972047"/>
                </a:lnTo>
                <a:lnTo>
                  <a:pt x="0" y="5052459"/>
                </a:lnTo>
                <a:lnTo>
                  <a:pt x="4687855" y="0"/>
                </a:lnTo>
                <a:close/>
              </a:path>
            </a:pathLst>
          </a:custGeom>
          <a:solidFill>
            <a:schemeClr val="tx1">
              <a:alpha val="85098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ja-JP" altLang="en-US" sz="2000"/>
          </a:p>
        </p:txBody>
      </p:sp>
      <p:sp>
        <p:nvSpPr>
          <p:cNvPr id="55" name="フリーフォーム: 図形 54">
            <a:extLst>
              <a:ext uri="{FF2B5EF4-FFF2-40B4-BE49-F238E27FC236}">
                <a16:creationId xmlns:a16="http://schemas.microsoft.com/office/drawing/2014/main" id="{6BCE012C-F09D-4790-8479-C565C78A3AEB}"/>
              </a:ext>
            </a:extLst>
          </p:cNvPr>
          <p:cNvSpPr/>
          <p:nvPr/>
        </p:nvSpPr>
        <p:spPr>
          <a:xfrm rot="19028623">
            <a:off x="4143845" y="-1606326"/>
            <a:ext cx="692519" cy="10039845"/>
          </a:xfrm>
          <a:custGeom>
            <a:avLst/>
            <a:gdLst>
              <a:gd name="connsiteX0" fmla="*/ 5090 w 692519"/>
              <a:gd name="connsiteY0" fmla="*/ 0 h 10039845"/>
              <a:gd name="connsiteX1" fmla="*/ 692519 w 692519"/>
              <a:gd name="connsiteY1" fmla="*/ 637822 h 10039845"/>
              <a:gd name="connsiteX2" fmla="*/ 692518 w 692519"/>
              <a:gd name="connsiteY2" fmla="*/ 10039845 h 10039845"/>
              <a:gd name="connsiteX3" fmla="*/ 0 w 692519"/>
              <a:gd name="connsiteY3" fmla="*/ 9397301 h 10039845"/>
              <a:gd name="connsiteX4" fmla="*/ 5090 w 692519"/>
              <a:gd name="connsiteY4" fmla="*/ 0 h 100398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2519" h="10039845">
                <a:moveTo>
                  <a:pt x="5090" y="0"/>
                </a:moveTo>
                <a:lnTo>
                  <a:pt x="692519" y="637822"/>
                </a:lnTo>
                <a:lnTo>
                  <a:pt x="692518" y="10039845"/>
                </a:lnTo>
                <a:lnTo>
                  <a:pt x="0" y="9397301"/>
                </a:lnTo>
                <a:lnTo>
                  <a:pt x="5090" y="0"/>
                </a:lnTo>
                <a:close/>
              </a:path>
            </a:pathLst>
          </a:custGeom>
          <a:solidFill>
            <a:srgbClr val="0A4176">
              <a:alpha val="8470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ja-JP" altLang="en-US"/>
          </a:p>
        </p:txBody>
      </p:sp>
      <p:sp>
        <p:nvSpPr>
          <p:cNvPr id="54" name="フリーフォーム: 図形 53">
            <a:extLst>
              <a:ext uri="{FF2B5EF4-FFF2-40B4-BE49-F238E27FC236}">
                <a16:creationId xmlns:a16="http://schemas.microsoft.com/office/drawing/2014/main" id="{04523B7E-E3F6-48E5-AF63-F6ED5CF66594}"/>
              </a:ext>
            </a:extLst>
          </p:cNvPr>
          <p:cNvSpPr/>
          <p:nvPr/>
        </p:nvSpPr>
        <p:spPr>
          <a:xfrm rot="19028623">
            <a:off x="5084656" y="-1623919"/>
            <a:ext cx="690497" cy="10042691"/>
          </a:xfrm>
          <a:custGeom>
            <a:avLst/>
            <a:gdLst>
              <a:gd name="connsiteX0" fmla="*/ 0 w 690497"/>
              <a:gd name="connsiteY0" fmla="*/ 0 h 10042691"/>
              <a:gd name="connsiteX1" fmla="*/ 690497 w 690497"/>
              <a:gd name="connsiteY1" fmla="*/ 640669 h 10042691"/>
              <a:gd name="connsiteX2" fmla="*/ 690496 w 690497"/>
              <a:gd name="connsiteY2" fmla="*/ 10042691 h 10042691"/>
              <a:gd name="connsiteX3" fmla="*/ 0 w 690497"/>
              <a:gd name="connsiteY3" fmla="*/ 9402024 h 10042691"/>
              <a:gd name="connsiteX4" fmla="*/ 0 w 690497"/>
              <a:gd name="connsiteY4" fmla="*/ 0 h 100426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0497" h="10042691">
                <a:moveTo>
                  <a:pt x="0" y="0"/>
                </a:moveTo>
                <a:lnTo>
                  <a:pt x="690497" y="640669"/>
                </a:lnTo>
                <a:lnTo>
                  <a:pt x="690496" y="10042691"/>
                </a:lnTo>
                <a:lnTo>
                  <a:pt x="0" y="9402024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  <a:alpha val="85098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ja-JP" altLang="en-US"/>
          </a:p>
        </p:txBody>
      </p:sp>
      <p:sp>
        <p:nvSpPr>
          <p:cNvPr id="64" name="フリーフォーム: 図形 63">
            <a:extLst>
              <a:ext uri="{FF2B5EF4-FFF2-40B4-BE49-F238E27FC236}">
                <a16:creationId xmlns:a16="http://schemas.microsoft.com/office/drawing/2014/main" id="{6EB15CE1-2032-442C-9FD0-1C0C8080383D}"/>
              </a:ext>
            </a:extLst>
          </p:cNvPr>
          <p:cNvSpPr/>
          <p:nvPr/>
        </p:nvSpPr>
        <p:spPr>
          <a:xfrm rot="19028623">
            <a:off x="6005493" y="-1650146"/>
            <a:ext cx="698407" cy="9964749"/>
          </a:xfrm>
          <a:custGeom>
            <a:avLst/>
            <a:gdLst>
              <a:gd name="connsiteX0" fmla="*/ 1 w 698407"/>
              <a:gd name="connsiteY0" fmla="*/ 0 h 9964749"/>
              <a:gd name="connsiteX1" fmla="*/ 698407 w 698407"/>
              <a:gd name="connsiteY1" fmla="*/ 648006 h 9964749"/>
              <a:gd name="connsiteX2" fmla="*/ 698407 w 698407"/>
              <a:gd name="connsiteY2" fmla="*/ 9865688 h 9964749"/>
              <a:gd name="connsiteX3" fmla="*/ 606494 w 698407"/>
              <a:gd name="connsiteY3" fmla="*/ 9964749 h 9964749"/>
              <a:gd name="connsiteX4" fmla="*/ 0 w 698407"/>
              <a:gd name="connsiteY4" fmla="*/ 9402023 h 9964749"/>
              <a:gd name="connsiteX5" fmla="*/ 1 w 698407"/>
              <a:gd name="connsiteY5" fmla="*/ 0 h 99647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98407" h="9964749">
                <a:moveTo>
                  <a:pt x="1" y="0"/>
                </a:moveTo>
                <a:lnTo>
                  <a:pt x="698407" y="648006"/>
                </a:lnTo>
                <a:lnTo>
                  <a:pt x="698407" y="9865688"/>
                </a:lnTo>
                <a:lnTo>
                  <a:pt x="606494" y="9964749"/>
                </a:lnTo>
                <a:lnTo>
                  <a:pt x="0" y="9402023"/>
                </a:lnTo>
                <a:lnTo>
                  <a:pt x="1" y="0"/>
                </a:lnTo>
                <a:close/>
              </a:path>
            </a:pathLst>
          </a:custGeom>
          <a:solidFill>
            <a:schemeClr val="bg2">
              <a:lumMod val="75000"/>
              <a:alpha val="85098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ja-JP" altLang="en-US"/>
          </a:p>
        </p:txBody>
      </p:sp>
      <p:sp>
        <p:nvSpPr>
          <p:cNvPr id="66" name="AutoShape 4">
            <a:extLst>
              <a:ext uri="{FF2B5EF4-FFF2-40B4-BE49-F238E27FC236}">
                <a16:creationId xmlns:a16="http://schemas.microsoft.com/office/drawing/2014/main" id="{F69479B8-0946-4478-A9A8-B1021C61B01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4265" y="5710800"/>
            <a:ext cx="5881735" cy="765259"/>
          </a:xfrm>
          <a:prstGeom prst="roundRect">
            <a:avLst>
              <a:gd name="adj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 sz="900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※</a:t>
            </a:r>
            <a:r>
              <a:rPr lang="ja-JP" altLang="en-US" sz="900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本資料の一部、全部を問わず、株式会社帝国データバンクの承諾なく、引用・複製または第三者へ開示することを禁じます。</a:t>
            </a:r>
          </a:p>
          <a:p>
            <a:r>
              <a:rPr lang="en-US" altLang="ja-JP" sz="900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※</a:t>
            </a:r>
            <a:r>
              <a:rPr lang="ja-JP" altLang="en-US" sz="900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本資料の画面および機能は、一部変更となる場合があります。</a:t>
            </a:r>
          </a:p>
          <a:p>
            <a:r>
              <a:rPr lang="en-US" altLang="ja-JP" sz="900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※</a:t>
            </a:r>
            <a:r>
              <a:rPr lang="ja-JP" altLang="en-US" sz="900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個人情報の取り扱いについては、こちらをご覧ください ⇒ </a:t>
            </a:r>
            <a:r>
              <a:rPr lang="en-US" altLang="ja-JP" sz="900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https://www.tdb.co.jp/privacy</a:t>
            </a:r>
          </a:p>
        </p:txBody>
      </p:sp>
      <p:pic>
        <p:nvPicPr>
          <p:cNvPr id="68" name="図 67">
            <a:extLst>
              <a:ext uri="{FF2B5EF4-FFF2-40B4-BE49-F238E27FC236}">
                <a16:creationId xmlns:a16="http://schemas.microsoft.com/office/drawing/2014/main" id="{EC438461-28EB-472D-97AE-6F5EA810922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8376" y="-561592"/>
            <a:ext cx="1963726" cy="1963725"/>
          </a:xfrm>
          <a:prstGeom prst="rect">
            <a:avLst/>
          </a:prstGeom>
        </p:spPr>
      </p:pic>
      <p:sp>
        <p:nvSpPr>
          <p:cNvPr id="72" name="フッター プレースホルダ 4">
            <a:extLst>
              <a:ext uri="{FF2B5EF4-FFF2-40B4-BE49-F238E27FC236}">
                <a16:creationId xmlns:a16="http://schemas.microsoft.com/office/drawing/2014/main" id="{277746AD-AA49-4783-8C25-92C185BD0769}"/>
              </a:ext>
            </a:extLst>
          </p:cNvPr>
          <p:cNvSpPr>
            <a:spLocks/>
          </p:cNvSpPr>
          <p:nvPr/>
        </p:nvSpPr>
        <p:spPr bwMode="auto">
          <a:xfrm>
            <a:off x="2784344" y="6590955"/>
            <a:ext cx="4290880" cy="250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>
              <a:defRPr/>
            </a:pPr>
            <a:r>
              <a:rPr lang="en-US" altLang="ja-JP" sz="731" dirty="0">
                <a:solidFill>
                  <a:schemeClr val="bg1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Copyright ©  TEIKOKU DATABANK, LTD. All Rights Reserved. </a:t>
            </a:r>
            <a:endParaRPr lang="ja-JP" altLang="en-US" sz="731" dirty="0">
              <a:solidFill>
                <a:schemeClr val="bg1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23" name="タイトル 4">
            <a:extLst>
              <a:ext uri="{FF2B5EF4-FFF2-40B4-BE49-F238E27FC236}">
                <a16:creationId xmlns:a16="http://schemas.microsoft.com/office/drawing/2014/main" id="{31FF2CFE-16A1-4D6D-AB5C-A7EE2679026C}"/>
              </a:ext>
            </a:extLst>
          </p:cNvPr>
          <p:cNvSpPr txBox="1">
            <a:spLocks/>
          </p:cNvSpPr>
          <p:nvPr/>
        </p:nvSpPr>
        <p:spPr>
          <a:xfrm>
            <a:off x="214264" y="1813527"/>
            <a:ext cx="9127937" cy="101688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2600" b="1" kern="1200">
                <a:solidFill>
                  <a:srgbClr val="4D4D4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游ゴシック" panose="020B0400000000000000" pitchFamily="50" charset="-128"/>
                <a:ea typeface="游ゴシック" panose="020B0400000000000000" pitchFamily="50" charset="-128"/>
                <a:cs typeface="+mj-cs"/>
              </a:defRPr>
            </a:lvl1pPr>
          </a:lstStyle>
          <a:p>
            <a:r>
              <a:rPr lang="ja-JP" altLang="en-US" sz="3600" dirty="0">
                <a:solidFill>
                  <a:schemeClr val="bg1"/>
                </a:solidFill>
                <a:effectLst/>
                <a:latin typeface="BIZ UDゴシック" panose="020B0400000000000000" pitchFamily="49" charset="-128"/>
                <a:ea typeface="BIZ UDゴシック" panose="020B0400000000000000" pitchFamily="49" charset="-128"/>
              </a:rPr>
              <a:t>企業を取り巻く経済状況について</a:t>
            </a:r>
            <a:endParaRPr lang="en-US" altLang="ja-JP" sz="3600" dirty="0">
              <a:solidFill>
                <a:schemeClr val="bg1"/>
              </a:solidFill>
              <a:effectLst/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sp>
        <p:nvSpPr>
          <p:cNvPr id="26" name="タイトル 4">
            <a:extLst>
              <a:ext uri="{FF2B5EF4-FFF2-40B4-BE49-F238E27FC236}">
                <a16:creationId xmlns:a16="http://schemas.microsoft.com/office/drawing/2014/main" id="{E01D3B81-4F6B-4AD7-A857-D32F86D2D793}"/>
              </a:ext>
            </a:extLst>
          </p:cNvPr>
          <p:cNvSpPr txBox="1">
            <a:spLocks/>
          </p:cNvSpPr>
          <p:nvPr/>
        </p:nvSpPr>
        <p:spPr>
          <a:xfrm>
            <a:off x="214265" y="4183152"/>
            <a:ext cx="9127937" cy="115269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2600" b="1" kern="1200">
                <a:solidFill>
                  <a:srgbClr val="4D4D4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游ゴシック" panose="020B0400000000000000" pitchFamily="50" charset="-128"/>
                <a:ea typeface="游ゴシック" panose="020B0400000000000000" pitchFamily="50" charset="-128"/>
                <a:cs typeface="+mj-cs"/>
              </a:defRPr>
            </a:lvl1pPr>
          </a:lstStyle>
          <a:p>
            <a:r>
              <a:rPr lang="ja-JP" altLang="en-US" sz="2800" b="0" dirty="0">
                <a:solidFill>
                  <a:schemeClr val="bg1"/>
                </a:solidFill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株式会社帝国データバンク</a:t>
            </a:r>
            <a:endParaRPr lang="en-US" altLang="ja-JP" sz="2800" b="0" dirty="0">
              <a:solidFill>
                <a:schemeClr val="bg1"/>
              </a:solidFill>
              <a:effectLst/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r>
              <a:rPr lang="ja-JP" altLang="en-US" sz="2800" b="0" dirty="0">
                <a:solidFill>
                  <a:schemeClr val="bg1"/>
                </a:solidFill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仙台支店</a:t>
            </a:r>
            <a:endParaRPr lang="en-US" altLang="ja-JP" sz="2800" b="0" dirty="0">
              <a:solidFill>
                <a:schemeClr val="bg1"/>
              </a:solidFill>
              <a:effectLst/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72756340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フッター プレースホルダ 4">
            <a:extLst>
              <a:ext uri="{FF2B5EF4-FFF2-40B4-BE49-F238E27FC236}">
                <a16:creationId xmlns:a16="http://schemas.microsoft.com/office/drawing/2014/main" id="{E8147428-59BD-4F15-9F89-842B32F49F90}"/>
              </a:ext>
            </a:extLst>
          </p:cNvPr>
          <p:cNvSpPr>
            <a:spLocks/>
          </p:cNvSpPr>
          <p:nvPr/>
        </p:nvSpPr>
        <p:spPr bwMode="auto">
          <a:xfrm>
            <a:off x="5615120" y="6556035"/>
            <a:ext cx="4290880" cy="250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731" dirty="0">
                <a:solidFill>
                  <a:prstClr val="white">
                    <a:lumMod val="50000"/>
                  </a:prstClr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Copyright ©  TEIKOKU DATABANK, LTD. All Rights Reserved. </a:t>
            </a:r>
            <a:endParaRPr lang="ja-JP" altLang="en-US" sz="731" dirty="0">
              <a:solidFill>
                <a:prstClr val="white">
                  <a:lumMod val="50000"/>
                </a:prstClr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A2C166EF-582F-431B-8DD8-2B02E96DCD7F}"/>
              </a:ext>
            </a:extLst>
          </p:cNvPr>
          <p:cNvSpPr/>
          <p:nvPr/>
        </p:nvSpPr>
        <p:spPr>
          <a:xfrm>
            <a:off x="992954" y="103163"/>
            <a:ext cx="3709748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sz="2200" dirty="0">
                <a:latin typeface="Meiryo UI" panose="020B0604030504040204" pitchFamily="50" charset="-128"/>
                <a:ea typeface="Meiryo UI" panose="020B0604030504040204" pitchFamily="50" charset="-128"/>
              </a:rPr>
              <a:t>中小企業の</a:t>
            </a:r>
            <a:r>
              <a:rPr lang="en-US" altLang="ja-JP" sz="2200" dirty="0">
                <a:latin typeface="Meiryo UI" panose="020B0604030504040204" pitchFamily="50" charset="-128"/>
                <a:ea typeface="Meiryo UI" panose="020B0604030504040204" pitchFamily="50" charset="-128"/>
              </a:rPr>
              <a:t>M&amp;A</a:t>
            </a:r>
            <a:r>
              <a:rPr lang="ja-JP" altLang="en-US" sz="2200" dirty="0">
                <a:latin typeface="Meiryo UI" panose="020B0604030504040204" pitchFamily="50" charset="-128"/>
                <a:ea typeface="Meiryo UI" panose="020B0604030504040204" pitchFamily="50" charset="-128"/>
              </a:rPr>
              <a:t>事情について</a:t>
            </a: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AA1C1FB5-BA78-4CCA-9FF7-92D5281B4AFC}"/>
              </a:ext>
            </a:extLst>
          </p:cNvPr>
          <p:cNvSpPr txBox="1"/>
          <p:nvPr/>
        </p:nvSpPr>
        <p:spPr>
          <a:xfrm>
            <a:off x="20196" y="748447"/>
            <a:ext cx="9365012" cy="253913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ja-JP" altLang="en-US" sz="2000" b="1" dirty="0">
                <a:solidFill>
                  <a:srgbClr val="FF000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中小企業のＭ＆Ａを通じてトラブルが多発</a:t>
            </a:r>
          </a:p>
        </p:txBody>
      </p:sp>
      <p:grpSp>
        <p:nvGrpSpPr>
          <p:cNvPr id="2" name="グループ化 1">
            <a:extLst>
              <a:ext uri="{FF2B5EF4-FFF2-40B4-BE49-F238E27FC236}">
                <a16:creationId xmlns:a16="http://schemas.microsoft.com/office/drawing/2014/main" id="{181D8162-A5DB-4446-B91A-EAE6CF22C94F}"/>
              </a:ext>
            </a:extLst>
          </p:cNvPr>
          <p:cNvGrpSpPr/>
          <p:nvPr/>
        </p:nvGrpSpPr>
        <p:grpSpPr>
          <a:xfrm>
            <a:off x="130351" y="2021665"/>
            <a:ext cx="9671332" cy="4272252"/>
            <a:chOff x="130351" y="2021665"/>
            <a:chExt cx="9671332" cy="4272252"/>
          </a:xfrm>
        </p:grpSpPr>
        <p:grpSp>
          <p:nvGrpSpPr>
            <p:cNvPr id="12" name="グループ化 11">
              <a:extLst>
                <a:ext uri="{FF2B5EF4-FFF2-40B4-BE49-F238E27FC236}">
                  <a16:creationId xmlns:a16="http://schemas.microsoft.com/office/drawing/2014/main" id="{216B6A34-3BB8-4AA4-B83B-887E9ABC62C5}"/>
                </a:ext>
              </a:extLst>
            </p:cNvPr>
            <p:cNvGrpSpPr/>
            <p:nvPr/>
          </p:nvGrpSpPr>
          <p:grpSpPr>
            <a:xfrm>
              <a:off x="188265" y="2021665"/>
              <a:ext cx="9613418" cy="792870"/>
              <a:chOff x="1691983" y="5136525"/>
              <a:chExt cx="5943704" cy="174970"/>
            </a:xfrm>
          </p:grpSpPr>
          <p:cxnSp>
            <p:nvCxnSpPr>
              <p:cNvPr id="14" name="直線コネクタ 13">
                <a:extLst>
                  <a:ext uri="{FF2B5EF4-FFF2-40B4-BE49-F238E27FC236}">
                    <a16:creationId xmlns:a16="http://schemas.microsoft.com/office/drawing/2014/main" id="{C3CA9ED6-4FCB-4C72-B465-215D605D9807}"/>
                  </a:ext>
                </a:extLst>
              </p:cNvPr>
              <p:cNvCxnSpPr/>
              <p:nvPr/>
            </p:nvCxnSpPr>
            <p:spPr>
              <a:xfrm>
                <a:off x="1691983" y="5146016"/>
                <a:ext cx="288000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直線コネクタ 14">
                <a:extLst>
                  <a:ext uri="{FF2B5EF4-FFF2-40B4-BE49-F238E27FC236}">
                    <a16:creationId xmlns:a16="http://schemas.microsoft.com/office/drawing/2014/main" id="{78545541-1098-4F6C-B0C1-861F285B22B3}"/>
                  </a:ext>
                </a:extLst>
              </p:cNvPr>
              <p:cNvCxnSpPr/>
              <p:nvPr/>
            </p:nvCxnSpPr>
            <p:spPr>
              <a:xfrm>
                <a:off x="4755687" y="5136525"/>
                <a:ext cx="288000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6" name="グループ化 15">
                <a:extLst>
                  <a:ext uri="{FF2B5EF4-FFF2-40B4-BE49-F238E27FC236}">
                    <a16:creationId xmlns:a16="http://schemas.microsoft.com/office/drawing/2014/main" id="{E4DFAAD7-C039-4E5B-9ACF-966FC38D0A24}"/>
                  </a:ext>
                </a:extLst>
              </p:cNvPr>
              <p:cNvGrpSpPr/>
              <p:nvPr/>
            </p:nvGrpSpPr>
            <p:grpSpPr>
              <a:xfrm>
                <a:off x="4568543" y="5136525"/>
                <a:ext cx="187144" cy="152110"/>
                <a:chOff x="4354601" y="5449676"/>
                <a:chExt cx="187144" cy="152110"/>
              </a:xfrm>
            </p:grpSpPr>
            <p:cxnSp>
              <p:nvCxnSpPr>
                <p:cNvPr id="18" name="直線コネクタ 17">
                  <a:extLst>
                    <a:ext uri="{FF2B5EF4-FFF2-40B4-BE49-F238E27FC236}">
                      <a16:creationId xmlns:a16="http://schemas.microsoft.com/office/drawing/2014/main" id="{A1CD2C19-F3F4-44BB-835B-1DF685AD125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4448856" y="5449676"/>
                  <a:ext cx="92889" cy="136663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" name="直線コネクタ 18">
                  <a:extLst>
                    <a:ext uri="{FF2B5EF4-FFF2-40B4-BE49-F238E27FC236}">
                      <a16:creationId xmlns:a16="http://schemas.microsoft.com/office/drawing/2014/main" id="{58122415-B1E3-401A-B2FF-CA93DA1BB34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354601" y="5458228"/>
                  <a:ext cx="82884" cy="143558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7" name="二等辺三角形 16">
                <a:extLst>
                  <a:ext uri="{FF2B5EF4-FFF2-40B4-BE49-F238E27FC236}">
                    <a16:creationId xmlns:a16="http://schemas.microsoft.com/office/drawing/2014/main" id="{A57D9EBF-7844-44AF-B7EC-F89715C3E950}"/>
                  </a:ext>
                </a:extLst>
              </p:cNvPr>
              <p:cNvSpPr/>
              <p:nvPr/>
            </p:nvSpPr>
            <p:spPr>
              <a:xfrm flipV="1">
                <a:off x="4621007" y="5265776"/>
                <a:ext cx="60841" cy="45719"/>
              </a:xfrm>
              <a:prstGeom prst="triangl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sp>
          <p:nvSpPr>
            <p:cNvPr id="13" name="正方形/長方形 12">
              <a:extLst>
                <a:ext uri="{FF2B5EF4-FFF2-40B4-BE49-F238E27FC236}">
                  <a16:creationId xmlns:a16="http://schemas.microsoft.com/office/drawing/2014/main" id="{EF6D9170-F7B0-4F8C-9883-3A00C270185A}"/>
                </a:ext>
              </a:extLst>
            </p:cNvPr>
            <p:cNvSpPr/>
            <p:nvPr/>
          </p:nvSpPr>
          <p:spPr>
            <a:xfrm>
              <a:off x="130351" y="2543608"/>
              <a:ext cx="4996737" cy="375030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ja-JP" sz="1600" b="1" dirty="0">
                  <a:solidFill>
                    <a:schemeClr val="tx1"/>
                  </a:solidFill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2024</a:t>
              </a:r>
              <a:r>
                <a:rPr lang="ja-JP" altLang="en-US" sz="1600" b="1" dirty="0">
                  <a:solidFill>
                    <a:schemeClr val="tx1"/>
                  </a:solidFill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年</a:t>
              </a:r>
              <a:r>
                <a:rPr lang="en-US" altLang="ja-JP" sz="1600" b="1" dirty="0">
                  <a:solidFill>
                    <a:schemeClr val="tx1"/>
                  </a:solidFill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8</a:t>
              </a:r>
              <a:r>
                <a:rPr lang="ja-JP" altLang="en-US" sz="1600" b="1" dirty="0">
                  <a:solidFill>
                    <a:schemeClr val="tx1"/>
                  </a:solidFill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月　中小企業庁は</a:t>
              </a:r>
              <a:endParaRPr lang="en-US" altLang="ja-JP" sz="1600" b="1" dirty="0">
                <a:solidFill>
                  <a:schemeClr val="tx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endParaRPr>
            </a:p>
            <a:p>
              <a:pPr algn="ctr"/>
              <a:r>
                <a:rPr lang="ja-JP" altLang="en-US" sz="2400" b="1" dirty="0">
                  <a:solidFill>
                    <a:srgbClr val="FF0000"/>
                  </a:solidFill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「中小</a:t>
              </a:r>
              <a:r>
                <a:rPr lang="en-US" altLang="ja-JP" sz="2400" b="1" dirty="0">
                  <a:solidFill>
                    <a:srgbClr val="FF0000"/>
                  </a:solidFill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M&amp;A</a:t>
              </a:r>
              <a:r>
                <a:rPr lang="ja-JP" altLang="en-US" sz="2400" b="1" dirty="0">
                  <a:solidFill>
                    <a:srgbClr val="FF0000"/>
                  </a:solidFill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ガイドライン」</a:t>
              </a:r>
              <a:r>
                <a:rPr lang="ja-JP" altLang="en-US" sz="1600" b="1" dirty="0">
                  <a:solidFill>
                    <a:schemeClr val="tx1"/>
                  </a:solidFill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を改定</a:t>
              </a:r>
              <a:endParaRPr lang="en-US" altLang="ja-JP" sz="1600" b="1" dirty="0">
                <a:solidFill>
                  <a:schemeClr val="tx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endParaRPr>
            </a:p>
            <a:p>
              <a:endParaRPr lang="en-US" altLang="ja-JP" sz="2000" b="1" dirty="0">
                <a:solidFill>
                  <a:schemeClr val="tx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endParaRPr>
            </a:p>
            <a:p>
              <a:r>
                <a:rPr lang="ja-JP" altLang="en-US" sz="1600" b="1" dirty="0">
                  <a:solidFill>
                    <a:schemeClr val="tx1"/>
                  </a:solidFill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①仲介手数料の公表（右記参照）、提供業務の説明、契約前の説明義務の拡充</a:t>
              </a:r>
              <a:endParaRPr lang="en-US" altLang="ja-JP" sz="1600" b="1" dirty="0">
                <a:solidFill>
                  <a:schemeClr val="tx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endParaRPr>
            </a:p>
            <a:p>
              <a:r>
                <a:rPr lang="ja-JP" altLang="en-US" sz="1600" b="1" dirty="0">
                  <a:solidFill>
                    <a:schemeClr val="tx1"/>
                  </a:solidFill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　→</a:t>
              </a:r>
              <a:r>
                <a:rPr lang="ja-JP" altLang="en-US" sz="1600" b="1" dirty="0">
                  <a:solidFill>
                    <a:srgbClr val="0070C0"/>
                  </a:solidFill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担当者の</a:t>
              </a:r>
              <a:r>
                <a:rPr lang="en-US" altLang="ja-JP" sz="1600" b="1" dirty="0">
                  <a:solidFill>
                    <a:srgbClr val="0070C0"/>
                  </a:solidFill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【</a:t>
              </a:r>
              <a:r>
                <a:rPr lang="ja-JP" altLang="en-US" sz="1600" b="1" dirty="0">
                  <a:solidFill>
                    <a:srgbClr val="0070C0"/>
                  </a:solidFill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保有資格・経験年数・成約実績</a:t>
              </a:r>
              <a:r>
                <a:rPr lang="en-US" altLang="ja-JP" sz="1600" b="1" dirty="0">
                  <a:solidFill>
                    <a:srgbClr val="0070C0"/>
                  </a:solidFill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】</a:t>
              </a:r>
              <a:r>
                <a:rPr lang="ja-JP" altLang="en-US" sz="1600" b="1" dirty="0">
                  <a:solidFill>
                    <a:srgbClr val="0070C0"/>
                  </a:solidFill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を説明</a:t>
              </a:r>
              <a:endParaRPr lang="en-US" altLang="ja-JP" sz="1600" b="1" dirty="0">
                <a:solidFill>
                  <a:srgbClr val="0070C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endParaRPr>
            </a:p>
            <a:p>
              <a:r>
                <a:rPr lang="ja-JP" altLang="en-US" sz="1600" b="1" dirty="0">
                  <a:solidFill>
                    <a:schemeClr val="tx1"/>
                  </a:solidFill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②広告・営業手法の規制と禁止事項の明記</a:t>
              </a:r>
              <a:endParaRPr lang="en-US" altLang="ja-JP" sz="1600" b="1" dirty="0">
                <a:solidFill>
                  <a:schemeClr val="tx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endParaRPr>
            </a:p>
            <a:p>
              <a:r>
                <a:rPr lang="ja-JP" altLang="en-US" sz="1600" b="1" dirty="0">
                  <a:solidFill>
                    <a:schemeClr val="tx1"/>
                  </a:solidFill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　→</a:t>
              </a:r>
              <a:r>
                <a:rPr lang="ja-JP" altLang="en-US" sz="1600" b="1" dirty="0">
                  <a:solidFill>
                    <a:srgbClr val="0070C0"/>
                  </a:solidFill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「貴社を買収したい会社がある」などの営業禁止</a:t>
              </a:r>
              <a:endParaRPr lang="en-US" altLang="ja-JP" sz="1600" b="1" dirty="0">
                <a:solidFill>
                  <a:srgbClr val="0070C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endParaRPr>
            </a:p>
            <a:p>
              <a:r>
                <a:rPr lang="ja-JP" altLang="en-US" sz="1600" b="1" dirty="0">
                  <a:solidFill>
                    <a:schemeClr val="tx1"/>
                  </a:solidFill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③売り手側の経営者保証の取り扱いについて</a:t>
              </a:r>
              <a:endParaRPr lang="en-US" altLang="ja-JP" sz="1600" b="1" dirty="0">
                <a:solidFill>
                  <a:schemeClr val="tx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endParaRPr>
            </a:p>
            <a:p>
              <a:r>
                <a:rPr lang="ja-JP" altLang="en-US" sz="1600" b="1" dirty="0">
                  <a:solidFill>
                    <a:schemeClr val="tx1"/>
                  </a:solidFill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　→</a:t>
              </a:r>
              <a:r>
                <a:rPr lang="ja-JP" altLang="en-US" sz="1600" b="1" dirty="0">
                  <a:solidFill>
                    <a:srgbClr val="0070C0"/>
                  </a:solidFill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金融機関への事前相談などの対応</a:t>
              </a:r>
              <a:endParaRPr lang="en-US" altLang="ja-JP" sz="1600" b="1" dirty="0">
                <a:solidFill>
                  <a:srgbClr val="0070C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endParaRPr>
            </a:p>
            <a:p>
              <a:r>
                <a:rPr lang="ja-JP" altLang="en-US" sz="1600" b="1" dirty="0">
                  <a:solidFill>
                    <a:schemeClr val="tx1"/>
                  </a:solidFill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④不適切な事業者の排除</a:t>
              </a:r>
              <a:endParaRPr lang="en-US" altLang="ja-JP" sz="1600" b="1" dirty="0">
                <a:solidFill>
                  <a:schemeClr val="tx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endParaRPr>
            </a:p>
            <a:p>
              <a:r>
                <a:rPr lang="ja-JP" altLang="en-US" sz="1600" b="1" dirty="0">
                  <a:solidFill>
                    <a:schemeClr val="tx1"/>
                  </a:solidFill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　→</a:t>
              </a:r>
              <a:r>
                <a:rPr lang="en-US" altLang="ja-JP" sz="1600" b="1" dirty="0">
                  <a:solidFill>
                    <a:srgbClr val="0070C0"/>
                  </a:solidFill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10</a:t>
              </a:r>
              <a:r>
                <a:rPr lang="ja-JP" altLang="en-US" sz="1600" b="1" dirty="0">
                  <a:solidFill>
                    <a:srgbClr val="0070C0"/>
                  </a:solidFill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月から「特定事業者リスト」の運用を開始</a:t>
              </a:r>
              <a:endParaRPr lang="en-US" altLang="ja-JP" sz="1600" b="1" dirty="0">
                <a:solidFill>
                  <a:srgbClr val="0070C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endParaRPr>
            </a:p>
          </p:txBody>
        </p:sp>
      </p:grpSp>
      <p:sp>
        <p:nvSpPr>
          <p:cNvPr id="39" name="テキスト ボックス 38">
            <a:extLst>
              <a:ext uri="{FF2B5EF4-FFF2-40B4-BE49-F238E27FC236}">
                <a16:creationId xmlns:a16="http://schemas.microsoft.com/office/drawing/2014/main" id="{3F40D086-CC73-4729-9190-65DB862C5217}"/>
              </a:ext>
            </a:extLst>
          </p:cNvPr>
          <p:cNvSpPr txBox="1"/>
          <p:nvPr/>
        </p:nvSpPr>
        <p:spPr>
          <a:xfrm>
            <a:off x="0" y="1181353"/>
            <a:ext cx="5308270" cy="65052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kumimoji="1" lang="ja-JP" altLang="en-US" sz="1600" b="1" dirty="0">
                <a:solidFill>
                  <a:srgbClr val="0B346E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・親会社（買収側）が、資金の一元管理の名目で資金を回収</a:t>
            </a:r>
            <a:endParaRPr kumimoji="1" lang="en-US" altLang="ja-JP" sz="1600" b="1" dirty="0">
              <a:solidFill>
                <a:srgbClr val="0B346E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r>
              <a:rPr kumimoji="1" lang="ja-JP" altLang="en-US" sz="1600" b="1" dirty="0">
                <a:solidFill>
                  <a:srgbClr val="0B346E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　→しかし、親会社から支払がされず、支払が滞る</a:t>
            </a:r>
            <a:endParaRPr kumimoji="1" lang="en-US" altLang="ja-JP" sz="1600" b="1" dirty="0">
              <a:solidFill>
                <a:srgbClr val="0B346E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r>
              <a:rPr kumimoji="1" lang="ja-JP" altLang="en-US" sz="1600" b="1" dirty="0">
                <a:solidFill>
                  <a:srgbClr val="0B346E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・買収後も経営者保証が解除されない</a:t>
            </a:r>
            <a:endParaRPr kumimoji="1" lang="en-US" altLang="ja-JP" sz="1600" b="1" dirty="0">
              <a:solidFill>
                <a:srgbClr val="0B346E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pic>
        <p:nvPicPr>
          <p:cNvPr id="20" name="図 19" descr="グラフィカル ユーザー インターフェイス, テキスト, アプリケーション&#10;&#10;自動的に生成された説明">
            <a:extLst>
              <a:ext uri="{FF2B5EF4-FFF2-40B4-BE49-F238E27FC236}">
                <a16:creationId xmlns:a16="http://schemas.microsoft.com/office/drawing/2014/main" id="{027A55A1-480A-4075-9934-ED2B76194085}"/>
              </a:ext>
            </a:extLst>
          </p:cNvPr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96" t="11113" r="18964"/>
          <a:stretch/>
        </p:blipFill>
        <p:spPr bwMode="auto">
          <a:xfrm>
            <a:off x="5068417" y="2640764"/>
            <a:ext cx="4638675" cy="375031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92EBADBF-73DE-4561-8E05-C7789EC6CF28}"/>
              </a:ext>
            </a:extLst>
          </p:cNvPr>
          <p:cNvSpPr/>
          <p:nvPr/>
        </p:nvSpPr>
        <p:spPr>
          <a:xfrm>
            <a:off x="7305487" y="6380750"/>
            <a:ext cx="2496196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ja-JP" sz="1050" dirty="0">
                <a:latin typeface="BIZ UDPゴシック" panose="020B0400000000000000" pitchFamily="50" charset="-128"/>
                <a:ea typeface="BIZ UDPゴシック" panose="020B0400000000000000" pitchFamily="50" charset="-128"/>
                <a:cs typeface="Times New Roman" panose="02020603050405020304" pitchFamily="18" charset="0"/>
              </a:rPr>
              <a:t>「</a:t>
            </a:r>
            <a:r>
              <a:rPr lang="en-US" altLang="ja-JP" sz="1050" dirty="0">
                <a:latin typeface="BIZ UDPゴシック" panose="020B0400000000000000" pitchFamily="50" charset="-128"/>
                <a:ea typeface="BIZ UDPゴシック" panose="020B0400000000000000" pitchFamily="50" charset="-128"/>
                <a:cs typeface="Times New Roman" panose="02020603050405020304" pitchFamily="18" charset="0"/>
              </a:rPr>
              <a:t>M&amp;A</a:t>
            </a:r>
            <a:r>
              <a:rPr lang="ja-JP" altLang="ja-JP" sz="1050" dirty="0">
                <a:latin typeface="BIZ UDPゴシック" panose="020B0400000000000000" pitchFamily="50" charset="-128"/>
                <a:ea typeface="BIZ UDPゴシック" panose="020B0400000000000000" pitchFamily="50" charset="-128"/>
                <a:cs typeface="Times New Roman" panose="02020603050405020304" pitchFamily="18" charset="0"/>
              </a:rPr>
              <a:t>支援機関登録制度」の</a:t>
            </a:r>
            <a:r>
              <a:rPr lang="en-US" altLang="ja-JP" sz="1050" dirty="0">
                <a:latin typeface="BIZ UDPゴシック" panose="020B0400000000000000" pitchFamily="50" charset="-128"/>
                <a:ea typeface="BIZ UDPゴシック" panose="020B0400000000000000" pitchFamily="50" charset="-128"/>
                <a:cs typeface="Times New Roman" panose="02020603050405020304" pitchFamily="18" charset="0"/>
              </a:rPr>
              <a:t>HP</a:t>
            </a:r>
            <a:r>
              <a:rPr lang="ja-JP" altLang="ja-JP" sz="1050" dirty="0">
                <a:latin typeface="BIZ UDPゴシック" panose="020B0400000000000000" pitchFamily="50" charset="-128"/>
                <a:ea typeface="BIZ UDPゴシック" panose="020B0400000000000000" pitchFamily="50" charset="-128"/>
                <a:cs typeface="Times New Roman" panose="02020603050405020304" pitchFamily="18" charset="0"/>
              </a:rPr>
              <a:t>で公表</a:t>
            </a:r>
            <a:endParaRPr lang="ja-JP" altLang="en-US" sz="1050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21" name="テキスト ボックス 20">
            <a:extLst>
              <a:ext uri="{FF2B5EF4-FFF2-40B4-BE49-F238E27FC236}">
                <a16:creationId xmlns:a16="http://schemas.microsoft.com/office/drawing/2014/main" id="{3159F68B-1996-494F-BFC3-150975A07353}"/>
              </a:ext>
            </a:extLst>
          </p:cNvPr>
          <p:cNvSpPr txBox="1"/>
          <p:nvPr/>
        </p:nvSpPr>
        <p:spPr>
          <a:xfrm>
            <a:off x="5988357" y="1005993"/>
            <a:ext cx="3730307" cy="65052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kumimoji="1" lang="ja-JP" altLang="en-US" sz="3200" b="1" dirty="0">
                <a:solidFill>
                  <a:srgbClr val="FF000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倒産</a:t>
            </a:r>
            <a:r>
              <a:rPr kumimoji="1" lang="ja-JP" altLang="en-US" sz="1600" b="1" dirty="0">
                <a:solidFill>
                  <a:srgbClr val="0B346E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　にいたるケースも発生</a:t>
            </a:r>
            <a:endParaRPr kumimoji="1" lang="en-US" altLang="ja-JP" sz="1600" b="1" dirty="0">
              <a:solidFill>
                <a:srgbClr val="0B346E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23" name="テキスト ボックス 22">
            <a:extLst>
              <a:ext uri="{FF2B5EF4-FFF2-40B4-BE49-F238E27FC236}">
                <a16:creationId xmlns:a16="http://schemas.microsoft.com/office/drawing/2014/main" id="{31F4F5D3-16C6-49C8-B95B-9507703C369D}"/>
              </a:ext>
            </a:extLst>
          </p:cNvPr>
          <p:cNvSpPr txBox="1"/>
          <p:nvPr/>
        </p:nvSpPr>
        <p:spPr>
          <a:xfrm>
            <a:off x="5308270" y="745028"/>
            <a:ext cx="1013543" cy="64011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kumimoji="1" lang="ja-JP" altLang="en-US" sz="6600" b="1" dirty="0">
                <a:solidFill>
                  <a:srgbClr val="0070C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→</a:t>
            </a:r>
            <a:endParaRPr kumimoji="1" lang="en-US" altLang="ja-JP" sz="6000" b="1" dirty="0">
              <a:solidFill>
                <a:srgbClr val="0070C0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791990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タイトル 3">
            <a:extLst>
              <a:ext uri="{FF2B5EF4-FFF2-40B4-BE49-F238E27FC236}">
                <a16:creationId xmlns:a16="http://schemas.microsoft.com/office/drawing/2014/main" id="{360CC41C-456A-4F8D-B037-C79030D31031}"/>
              </a:ext>
            </a:extLst>
          </p:cNvPr>
          <p:cNvSpPr txBox="1">
            <a:spLocks/>
          </p:cNvSpPr>
          <p:nvPr/>
        </p:nvSpPr>
        <p:spPr>
          <a:xfrm>
            <a:off x="901283" y="113679"/>
            <a:ext cx="6840325" cy="50430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1950" b="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游ゴシック" panose="020B0400000000000000" pitchFamily="50" charset="-128"/>
                <a:ea typeface="游ゴシック" panose="020B0400000000000000" pitchFamily="50" charset="-128"/>
                <a:cs typeface="+mj-cs"/>
              </a:defRPr>
            </a:lvl1pPr>
          </a:lstStyle>
          <a:p>
            <a:r>
              <a:rPr lang="en-US" altLang="ja-JP" dirty="0">
                <a:effectLst/>
                <a:latin typeface="メイリオ" panose="020B0604030504040204" pitchFamily="50" charset="-128"/>
                <a:ea typeface="メイリオ" panose="020B0604030504040204" pitchFamily="50" charset="-128"/>
                <a:cs typeface="メイリオ"/>
              </a:rPr>
              <a:t> </a:t>
            </a:r>
            <a:r>
              <a:rPr lang="ja-JP" altLang="en-US" dirty="0">
                <a:effectLst/>
                <a:latin typeface="メイリオ" panose="020B0604030504040204" pitchFamily="50" charset="-128"/>
                <a:ea typeface="メイリオ" panose="020B0604030504040204" pitchFamily="50" charset="-128"/>
                <a:cs typeface="メイリオ"/>
              </a:rPr>
              <a:t>企業価値担保権（</a:t>
            </a:r>
            <a:r>
              <a:rPr lang="en-US" altLang="ja-JP" dirty="0">
                <a:effectLst/>
                <a:latin typeface="メイリオ" panose="020B0604030504040204" pitchFamily="50" charset="-128"/>
                <a:ea typeface="メイリオ" panose="020B0604030504040204" pitchFamily="50" charset="-128"/>
                <a:cs typeface="メイリオ"/>
              </a:rPr>
              <a:t>2024</a:t>
            </a:r>
            <a:r>
              <a:rPr lang="ja-JP" altLang="en-US" dirty="0">
                <a:effectLst/>
                <a:latin typeface="メイリオ" panose="020B0604030504040204" pitchFamily="50" charset="-128"/>
                <a:ea typeface="メイリオ" panose="020B0604030504040204" pitchFamily="50" charset="-128"/>
                <a:cs typeface="メイリオ"/>
              </a:rPr>
              <a:t>年６月法制化）</a:t>
            </a:r>
            <a:endParaRPr lang="en-US" altLang="ja-JP" b="1" dirty="0"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メイリオ"/>
            </a:endParaRPr>
          </a:p>
        </p:txBody>
      </p:sp>
      <p:pic>
        <p:nvPicPr>
          <p:cNvPr id="2" name="図 1">
            <a:extLst>
              <a:ext uri="{FF2B5EF4-FFF2-40B4-BE49-F238E27FC236}">
                <a16:creationId xmlns:a16="http://schemas.microsoft.com/office/drawing/2014/main" id="{FF4EEC67-6102-4AEE-A452-31C7B80FB8E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5387" y="833437"/>
            <a:ext cx="7515225" cy="5191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30594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B085D095-78CC-4C70-945E-0DDE43CA6CE6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5380" y="0"/>
            <a:ext cx="6080621" cy="6858001"/>
          </a:xfrm>
          <a:prstGeom prst="rect">
            <a:avLst/>
          </a:prstGeom>
        </p:spPr>
      </p:pic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283675A9-12E0-4F71-8295-0F45DB297799}"/>
              </a:ext>
            </a:extLst>
          </p:cNvPr>
          <p:cNvSpPr/>
          <p:nvPr/>
        </p:nvSpPr>
        <p:spPr>
          <a:xfrm rot="5400000">
            <a:off x="2807199" y="1018181"/>
            <a:ext cx="6857999" cy="4821641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91000">
                <a:srgbClr val="FFFFFF"/>
              </a:gs>
              <a:gs pos="57000">
                <a:schemeClr val="bg1">
                  <a:alpha val="4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4B0319CB-8201-47D1-82B1-2FF1383C9FF6}"/>
              </a:ext>
            </a:extLst>
          </p:cNvPr>
          <p:cNvSpPr/>
          <p:nvPr/>
        </p:nvSpPr>
        <p:spPr>
          <a:xfrm>
            <a:off x="0" y="232794"/>
            <a:ext cx="9905999" cy="6858000"/>
          </a:xfrm>
          <a:prstGeom prst="rect">
            <a:avLst/>
          </a:prstGeom>
          <a:solidFill>
            <a:schemeClr val="tx2">
              <a:lumMod val="50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D240329B-59C1-4638-AF40-6C2ACEFFE972}"/>
              </a:ext>
            </a:extLst>
          </p:cNvPr>
          <p:cNvSpPr/>
          <p:nvPr/>
        </p:nvSpPr>
        <p:spPr>
          <a:xfrm>
            <a:off x="369116" y="232795"/>
            <a:ext cx="9211112" cy="6392411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15" name="図 14" descr="ロゴ&#10;&#10;自動的に生成された説明">
            <a:extLst>
              <a:ext uri="{FF2B5EF4-FFF2-40B4-BE49-F238E27FC236}">
                <a16:creationId xmlns:a16="http://schemas.microsoft.com/office/drawing/2014/main" id="{DDEFF53D-B884-4FCC-8B66-50CD68773071}"/>
              </a:ext>
            </a:extLst>
          </p:cNvPr>
          <p:cNvPicPr>
            <a:picLocks noChangeAspect="1"/>
          </p:cNvPicPr>
          <p:nvPr/>
        </p:nvPicPr>
        <p:blipFill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3297" y="1058995"/>
            <a:ext cx="2072080" cy="2072080"/>
          </a:xfrm>
          <a:prstGeom prst="rect">
            <a:avLst/>
          </a:prstGeom>
        </p:spPr>
      </p:pic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0FD9C46A-61C3-40ED-95D6-81F0A04804A3}"/>
              </a:ext>
            </a:extLst>
          </p:cNvPr>
          <p:cNvSpPr/>
          <p:nvPr/>
        </p:nvSpPr>
        <p:spPr>
          <a:xfrm>
            <a:off x="1155234" y="3726925"/>
            <a:ext cx="3672143" cy="2088051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31688" tIns="31688" rIns="31688" bIns="3168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ts val="1500"/>
              </a:lnSpc>
            </a:pPr>
            <a:r>
              <a:rPr lang="ja-JP" altLang="en-US" sz="1200" b="1" dirty="0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株式会社帝国データバンク　仙台支店　</a:t>
            </a:r>
            <a:endParaRPr lang="en-US" altLang="ja-JP" sz="1200" b="1" dirty="0">
              <a:solidFill>
                <a:schemeClr val="bg1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algn="ctr">
              <a:lnSpc>
                <a:spcPts val="1500"/>
              </a:lnSpc>
            </a:pPr>
            <a:r>
              <a:rPr lang="ja-JP" altLang="en-US" sz="1200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佐藤　政善</a:t>
            </a:r>
            <a:r>
              <a:rPr lang="ja-JP" altLang="en-US" sz="1050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　</a:t>
            </a:r>
            <a:endParaRPr lang="en-US" altLang="ja-JP" sz="1050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ctr">
              <a:lnSpc>
                <a:spcPts val="1500"/>
              </a:lnSpc>
            </a:pPr>
            <a:endParaRPr lang="en-US" altLang="ja-JP" sz="1050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ctr">
              <a:lnSpc>
                <a:spcPts val="1500"/>
              </a:lnSpc>
            </a:pPr>
            <a:r>
              <a:rPr lang="ja-JP" altLang="en-US" sz="600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 </a:t>
            </a:r>
            <a:r>
              <a:rPr lang="en-US" altLang="ja-JP" sz="1050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022-224-1451</a:t>
            </a:r>
          </a:p>
          <a:p>
            <a:pPr algn="ctr">
              <a:lnSpc>
                <a:spcPts val="1500"/>
              </a:lnSpc>
            </a:pPr>
            <a:endParaRPr lang="en-US" altLang="ja-JP" sz="1050" dirty="0">
              <a:solidFill>
                <a:schemeClr val="bg1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algn="ctr">
              <a:lnSpc>
                <a:spcPts val="1500"/>
              </a:lnSpc>
            </a:pPr>
            <a:r>
              <a:rPr lang="ja-JP" altLang="en-US" b="1" dirty="0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株式会社帝国データバンク</a:t>
            </a:r>
            <a:endParaRPr lang="en-US" altLang="ja-JP" sz="1050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ctr">
              <a:lnSpc>
                <a:spcPts val="1500"/>
              </a:lnSpc>
            </a:pPr>
            <a:r>
              <a:rPr lang="en-US" altLang="ja-JP" sz="1050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https://www.tdb.co.jp</a:t>
            </a:r>
          </a:p>
        </p:txBody>
      </p:sp>
      <p:pic>
        <p:nvPicPr>
          <p:cNvPr id="18" name="図 17">
            <a:extLst>
              <a:ext uri="{FF2B5EF4-FFF2-40B4-BE49-F238E27FC236}">
                <a16:creationId xmlns:a16="http://schemas.microsoft.com/office/drawing/2014/main" id="{93CB3C72-57CA-41DF-8B9A-DA7151C5826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7474" y="1763199"/>
            <a:ext cx="1963726" cy="1963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12438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>
            <a:extLst>
              <a:ext uri="{FF2B5EF4-FFF2-40B4-BE49-F238E27FC236}">
                <a16:creationId xmlns:a16="http://schemas.microsoft.com/office/drawing/2014/main" id="{FD7FDE93-3E7C-4763-82A6-FBD1D478FE3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bg1">
                <a:lumMod val="85000"/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8800"/>
                    </a14:imgEffect>
                    <a14:imgEffect>
                      <a14:brightnessContrast bright="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1"/>
            <a:ext cx="9906001" cy="6858000"/>
          </a:xfrm>
          <a:prstGeom prst="rect">
            <a:avLst/>
          </a:prstGeom>
        </p:spPr>
      </p:pic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D77756CA-D006-400A-A43C-CEC8D00F32CA}"/>
              </a:ext>
            </a:extLst>
          </p:cNvPr>
          <p:cNvSpPr/>
          <p:nvPr/>
        </p:nvSpPr>
        <p:spPr>
          <a:xfrm>
            <a:off x="0" y="0"/>
            <a:ext cx="9905999" cy="6858000"/>
          </a:xfrm>
          <a:prstGeom prst="rect">
            <a:avLst/>
          </a:prstGeom>
          <a:solidFill>
            <a:schemeClr val="tx2">
              <a:lumMod val="50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2DCBBE8E-D5C7-40CE-850E-B0B5347392C8}"/>
              </a:ext>
            </a:extLst>
          </p:cNvPr>
          <p:cNvSpPr/>
          <p:nvPr/>
        </p:nvSpPr>
        <p:spPr>
          <a:xfrm>
            <a:off x="369116" y="232795"/>
            <a:ext cx="9211112" cy="6392411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7" name="図 6">
            <a:extLst>
              <a:ext uri="{FF2B5EF4-FFF2-40B4-BE49-F238E27FC236}">
                <a16:creationId xmlns:a16="http://schemas.microsoft.com/office/drawing/2014/main" id="{4E9BC802-CB01-45B1-94AA-F09D5CDD76A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16780" y="4635359"/>
            <a:ext cx="2222642" cy="2222641"/>
          </a:xfrm>
          <a:prstGeom prst="rect">
            <a:avLst/>
          </a:prstGeom>
        </p:spPr>
      </p:pic>
      <p:grpSp>
        <p:nvGrpSpPr>
          <p:cNvPr id="12" name="グループ化 11">
            <a:extLst>
              <a:ext uri="{FF2B5EF4-FFF2-40B4-BE49-F238E27FC236}">
                <a16:creationId xmlns:a16="http://schemas.microsoft.com/office/drawing/2014/main" id="{78FA4CC5-72A8-4C47-B22A-69663DE61A92}"/>
              </a:ext>
            </a:extLst>
          </p:cNvPr>
          <p:cNvGrpSpPr/>
          <p:nvPr/>
        </p:nvGrpSpPr>
        <p:grpSpPr>
          <a:xfrm>
            <a:off x="506610" y="3111221"/>
            <a:ext cx="4642982" cy="1045098"/>
            <a:chOff x="484937" y="3352086"/>
            <a:chExt cx="4642982" cy="1045098"/>
          </a:xfrm>
        </p:grpSpPr>
        <p:sp>
          <p:nvSpPr>
            <p:cNvPr id="13" name="正方形/長方形 12">
              <a:extLst>
                <a:ext uri="{FF2B5EF4-FFF2-40B4-BE49-F238E27FC236}">
                  <a16:creationId xmlns:a16="http://schemas.microsoft.com/office/drawing/2014/main" id="{E23BB80D-9F93-4CB2-95D7-5C381E876B03}"/>
                </a:ext>
              </a:extLst>
            </p:cNvPr>
            <p:cNvSpPr/>
            <p:nvPr/>
          </p:nvSpPr>
          <p:spPr>
            <a:xfrm>
              <a:off x="484937" y="3352086"/>
              <a:ext cx="4642982" cy="97291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kumimoji="1" lang="ja-JP" altLang="en-US" sz="2800" b="1" dirty="0">
                  <a:solidFill>
                    <a:schemeClr val="bg1"/>
                  </a:solidFill>
                  <a:latin typeface="BIZ UDP明朝 Medium" panose="02020500000000000000" pitchFamily="18" charset="-128"/>
                  <a:ea typeface="BIZ UDP明朝 Medium" panose="02020500000000000000" pitchFamily="18" charset="-128"/>
                </a:rPr>
                <a:t>帝国データバンクの紹介</a:t>
              </a:r>
            </a:p>
          </p:txBody>
        </p:sp>
        <p:sp>
          <p:nvSpPr>
            <p:cNvPr id="14" name="正方形/長方形 13">
              <a:extLst>
                <a:ext uri="{FF2B5EF4-FFF2-40B4-BE49-F238E27FC236}">
                  <a16:creationId xmlns:a16="http://schemas.microsoft.com/office/drawing/2014/main" id="{E87E6CD6-D281-4EF6-8A37-DF284C1698E7}"/>
                </a:ext>
              </a:extLst>
            </p:cNvPr>
            <p:cNvSpPr/>
            <p:nvPr/>
          </p:nvSpPr>
          <p:spPr>
            <a:xfrm>
              <a:off x="664194" y="3831126"/>
              <a:ext cx="4288805" cy="56605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sz="2000" b="1" dirty="0">
                  <a:solidFill>
                    <a:schemeClr val="bg1"/>
                  </a:solidFill>
                  <a:latin typeface="游明朝 Light" panose="02020300000000000000" pitchFamily="18" charset="-128"/>
                  <a:ea typeface="游明朝 Light" panose="02020300000000000000" pitchFamily="18" charset="-128"/>
                </a:rPr>
                <a:t>About Us</a:t>
              </a:r>
              <a:endParaRPr kumimoji="1" lang="ja-JP" altLang="en-US" sz="2000" b="1" dirty="0">
                <a:solidFill>
                  <a:schemeClr val="bg1"/>
                </a:solidFill>
                <a:latin typeface="游明朝 Light" panose="02020300000000000000" pitchFamily="18" charset="-128"/>
                <a:ea typeface="游明朝 Light" panose="02020300000000000000" pitchFamily="18" charset="-12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944972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>
            <a:extLst>
              <a:ext uri="{FF2B5EF4-FFF2-40B4-BE49-F238E27FC236}">
                <a16:creationId xmlns:a16="http://schemas.microsoft.com/office/drawing/2014/main" id="{5C3462EB-4113-4051-8D33-554211B2AFF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21151"/>
            <a:ext cx="5272391" cy="6326815"/>
          </a:xfrm>
          <a:prstGeom prst="rect">
            <a:avLst/>
          </a:prstGeom>
        </p:spPr>
      </p:pic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EDFBC6DC-7DA0-415E-88E5-14B46E16A627}"/>
              </a:ext>
            </a:extLst>
          </p:cNvPr>
          <p:cNvSpPr/>
          <p:nvPr/>
        </p:nvSpPr>
        <p:spPr>
          <a:xfrm flipV="1">
            <a:off x="5142739" y="3429000"/>
            <a:ext cx="4763261" cy="3429000"/>
          </a:xfrm>
          <a:prstGeom prst="rect">
            <a:avLst/>
          </a:prstGeom>
          <a:solidFill>
            <a:srgbClr val="1E88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220B5B8C-44AC-4FA4-B698-2E4265EBBD8A}"/>
              </a:ext>
            </a:extLst>
          </p:cNvPr>
          <p:cNvSpPr/>
          <p:nvPr/>
        </p:nvSpPr>
        <p:spPr>
          <a:xfrm>
            <a:off x="5142738" y="1"/>
            <a:ext cx="4763261" cy="3429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直角三角形 11">
            <a:extLst>
              <a:ext uri="{FF2B5EF4-FFF2-40B4-BE49-F238E27FC236}">
                <a16:creationId xmlns:a16="http://schemas.microsoft.com/office/drawing/2014/main" id="{6A4F9AFD-0FDE-484E-826C-A673648D6543}"/>
              </a:ext>
            </a:extLst>
          </p:cNvPr>
          <p:cNvSpPr/>
          <p:nvPr/>
        </p:nvSpPr>
        <p:spPr>
          <a:xfrm flipH="1" flipV="1">
            <a:off x="3461426" y="-11664"/>
            <a:ext cx="1810966" cy="3436903"/>
          </a:xfrm>
          <a:prstGeom prst="rt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98F212E5-7D12-4C7A-B266-1F48A83E3085}"/>
              </a:ext>
            </a:extLst>
          </p:cNvPr>
          <p:cNvSpPr/>
          <p:nvPr/>
        </p:nvSpPr>
        <p:spPr>
          <a:xfrm>
            <a:off x="1" y="3428999"/>
            <a:ext cx="5272390" cy="3429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直角三角形 10">
            <a:extLst>
              <a:ext uri="{FF2B5EF4-FFF2-40B4-BE49-F238E27FC236}">
                <a16:creationId xmlns:a16="http://schemas.microsoft.com/office/drawing/2014/main" id="{0D54BB78-0EFE-491B-AC55-0F56AD53BDE3}"/>
              </a:ext>
            </a:extLst>
          </p:cNvPr>
          <p:cNvSpPr/>
          <p:nvPr/>
        </p:nvSpPr>
        <p:spPr>
          <a:xfrm flipH="1">
            <a:off x="3461426" y="3416080"/>
            <a:ext cx="1810966" cy="3436903"/>
          </a:xfrm>
          <a:prstGeom prst="rtTriangle">
            <a:avLst/>
          </a:prstGeom>
          <a:solidFill>
            <a:srgbClr val="1E88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id="{8CEAB252-F1D0-4002-985A-1A9A749D6BCB}"/>
              </a:ext>
            </a:extLst>
          </p:cNvPr>
          <p:cNvSpPr/>
          <p:nvPr/>
        </p:nvSpPr>
        <p:spPr>
          <a:xfrm>
            <a:off x="4775930" y="344063"/>
            <a:ext cx="3357330" cy="56605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ja-JP" altLang="en-US" sz="2000" b="1" dirty="0">
                <a:solidFill>
                  <a:schemeClr val="tx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株式会社 帝国データバンク</a:t>
            </a:r>
          </a:p>
        </p:txBody>
      </p:sp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DEAC4428-3ABD-49C5-9A48-58BCCD32A446}"/>
              </a:ext>
            </a:extLst>
          </p:cNvPr>
          <p:cNvSpPr/>
          <p:nvPr/>
        </p:nvSpPr>
        <p:spPr>
          <a:xfrm>
            <a:off x="4775927" y="627092"/>
            <a:ext cx="2504170" cy="56605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ja-JP" sz="1100" dirty="0">
                <a:solidFill>
                  <a:schemeClr val="tx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Teikoku Databank, LTD.</a:t>
            </a:r>
            <a:endParaRPr lang="ja-JP" altLang="en-US" sz="1100" dirty="0">
              <a:solidFill>
                <a:schemeClr val="tx1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pic>
        <p:nvPicPr>
          <p:cNvPr id="17" name="図 16">
            <a:extLst>
              <a:ext uri="{FF2B5EF4-FFF2-40B4-BE49-F238E27FC236}">
                <a16:creationId xmlns:a16="http://schemas.microsoft.com/office/drawing/2014/main" id="{9C460A5E-C183-45D6-88FB-37715F96BE1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5927" y="1089068"/>
            <a:ext cx="2612572" cy="468060"/>
          </a:xfrm>
          <a:prstGeom prst="rect">
            <a:avLst/>
          </a:prstGeom>
        </p:spPr>
      </p:pic>
      <p:grpSp>
        <p:nvGrpSpPr>
          <p:cNvPr id="18" name="グループ化 17">
            <a:extLst>
              <a:ext uri="{FF2B5EF4-FFF2-40B4-BE49-F238E27FC236}">
                <a16:creationId xmlns:a16="http://schemas.microsoft.com/office/drawing/2014/main" id="{1BB3C726-7E6C-4742-BB45-B631CCD032C0}"/>
              </a:ext>
            </a:extLst>
          </p:cNvPr>
          <p:cNvGrpSpPr/>
          <p:nvPr/>
        </p:nvGrpSpPr>
        <p:grpSpPr>
          <a:xfrm>
            <a:off x="318910" y="4000094"/>
            <a:ext cx="4620193" cy="2754743"/>
            <a:chOff x="3859624" y="1412973"/>
            <a:chExt cx="4005954" cy="2813357"/>
          </a:xfrm>
        </p:grpSpPr>
        <p:sp>
          <p:nvSpPr>
            <p:cNvPr id="19" name="正方形/長方形 18">
              <a:extLst>
                <a:ext uri="{FF2B5EF4-FFF2-40B4-BE49-F238E27FC236}">
                  <a16:creationId xmlns:a16="http://schemas.microsoft.com/office/drawing/2014/main" id="{4D20EE62-BF96-4B48-A8C6-0021F473C9E1}"/>
                </a:ext>
              </a:extLst>
            </p:cNvPr>
            <p:cNvSpPr/>
            <p:nvPr/>
          </p:nvSpPr>
          <p:spPr>
            <a:xfrm>
              <a:off x="3871186" y="2517211"/>
              <a:ext cx="797774" cy="24509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ja-JP" altLang="en-US" sz="1400" dirty="0">
                  <a:solidFill>
                    <a:schemeClr val="tx1"/>
                  </a:solidFill>
                  <a:latin typeface="Meiryo UI" panose="020B0604030504040204" pitchFamily="50" charset="-128"/>
                  <a:ea typeface="Meiryo UI" panose="020B0604030504040204" pitchFamily="50" charset="-128"/>
                </a:rPr>
                <a:t>代表者　</a:t>
              </a:r>
            </a:p>
          </p:txBody>
        </p:sp>
        <p:sp>
          <p:nvSpPr>
            <p:cNvPr id="20" name="正方形/長方形 19">
              <a:extLst>
                <a:ext uri="{FF2B5EF4-FFF2-40B4-BE49-F238E27FC236}">
                  <a16:creationId xmlns:a16="http://schemas.microsoft.com/office/drawing/2014/main" id="{CC8A643F-9765-407A-BEB6-6CE0B7F954B7}"/>
                </a:ext>
              </a:extLst>
            </p:cNvPr>
            <p:cNvSpPr/>
            <p:nvPr/>
          </p:nvSpPr>
          <p:spPr>
            <a:xfrm>
              <a:off x="3864854" y="1824810"/>
              <a:ext cx="1488161" cy="23811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ja-JP" altLang="en-US" sz="1400" dirty="0">
                  <a:solidFill>
                    <a:schemeClr val="tx1"/>
                  </a:solidFill>
                  <a:latin typeface="Meiryo UI" panose="020B0604030504040204" pitchFamily="50" charset="-128"/>
                  <a:ea typeface="Meiryo UI" panose="020B0604030504040204" pitchFamily="50" charset="-128"/>
                </a:rPr>
                <a:t>創業年月日</a:t>
              </a:r>
            </a:p>
          </p:txBody>
        </p:sp>
        <p:sp>
          <p:nvSpPr>
            <p:cNvPr id="21" name="正方形/長方形 20">
              <a:extLst>
                <a:ext uri="{FF2B5EF4-FFF2-40B4-BE49-F238E27FC236}">
                  <a16:creationId xmlns:a16="http://schemas.microsoft.com/office/drawing/2014/main" id="{CE737261-9126-4461-B987-EA271C373ACB}"/>
                </a:ext>
              </a:extLst>
            </p:cNvPr>
            <p:cNvSpPr/>
            <p:nvPr/>
          </p:nvSpPr>
          <p:spPr>
            <a:xfrm>
              <a:off x="3871184" y="2863413"/>
              <a:ext cx="1890077" cy="23811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ja-JP" altLang="en-US" sz="1400" dirty="0">
                  <a:solidFill>
                    <a:schemeClr val="tx1"/>
                  </a:solidFill>
                  <a:latin typeface="Meiryo UI" panose="020B0604030504040204" pitchFamily="50" charset="-128"/>
                  <a:ea typeface="Meiryo UI" panose="020B0604030504040204" pitchFamily="50" charset="-128"/>
                </a:rPr>
                <a:t>従業員数　</a:t>
              </a:r>
            </a:p>
          </p:txBody>
        </p:sp>
        <p:sp>
          <p:nvSpPr>
            <p:cNvPr id="22" name="正方形/長方形 21">
              <a:extLst>
                <a:ext uri="{FF2B5EF4-FFF2-40B4-BE49-F238E27FC236}">
                  <a16:creationId xmlns:a16="http://schemas.microsoft.com/office/drawing/2014/main" id="{37B2F53A-C50D-4519-B1A9-CC6C539A994B}"/>
                </a:ext>
              </a:extLst>
            </p:cNvPr>
            <p:cNvSpPr/>
            <p:nvPr/>
          </p:nvSpPr>
          <p:spPr>
            <a:xfrm>
              <a:off x="3871183" y="3428689"/>
              <a:ext cx="1890077" cy="23811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ja-JP" altLang="en-US" sz="1400" dirty="0">
                  <a:solidFill>
                    <a:schemeClr val="tx1"/>
                  </a:solidFill>
                  <a:latin typeface="Meiryo UI" panose="020B0604030504040204" pitchFamily="50" charset="-128"/>
                  <a:ea typeface="Meiryo UI" panose="020B0604030504040204" pitchFamily="50" charset="-128"/>
                </a:rPr>
                <a:t>年間売上高　</a:t>
              </a:r>
            </a:p>
          </p:txBody>
        </p:sp>
        <p:sp>
          <p:nvSpPr>
            <p:cNvPr id="23" name="正方形/長方形 22">
              <a:extLst>
                <a:ext uri="{FF2B5EF4-FFF2-40B4-BE49-F238E27FC236}">
                  <a16:creationId xmlns:a16="http://schemas.microsoft.com/office/drawing/2014/main" id="{5346E095-C388-4812-A59B-174CA5D952C5}"/>
                </a:ext>
              </a:extLst>
            </p:cNvPr>
            <p:cNvSpPr/>
            <p:nvPr/>
          </p:nvSpPr>
          <p:spPr>
            <a:xfrm>
              <a:off x="3871182" y="3774891"/>
              <a:ext cx="1890077" cy="23811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ja-JP" altLang="en-US" sz="1400" dirty="0">
                  <a:solidFill>
                    <a:schemeClr val="tx1"/>
                  </a:solidFill>
                  <a:latin typeface="Meiryo UI" panose="020B0604030504040204" pitchFamily="50" charset="-128"/>
                  <a:ea typeface="Meiryo UI" panose="020B0604030504040204" pitchFamily="50" charset="-128"/>
                </a:rPr>
                <a:t>サービス内容　</a:t>
              </a:r>
            </a:p>
          </p:txBody>
        </p:sp>
        <p:cxnSp>
          <p:nvCxnSpPr>
            <p:cNvPr id="24" name="直線コネクタ 23">
              <a:extLst>
                <a:ext uri="{FF2B5EF4-FFF2-40B4-BE49-F238E27FC236}">
                  <a16:creationId xmlns:a16="http://schemas.microsoft.com/office/drawing/2014/main" id="{77AE5FF5-2D5B-44BC-A9F9-F5B87632D0FF}"/>
                </a:ext>
              </a:extLst>
            </p:cNvPr>
            <p:cNvCxnSpPr>
              <a:cxnSpLocks/>
            </p:cNvCxnSpPr>
            <p:nvPr/>
          </p:nvCxnSpPr>
          <p:spPr>
            <a:xfrm>
              <a:off x="4827097" y="1412973"/>
              <a:ext cx="0" cy="2813357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grpSp>
          <p:nvGrpSpPr>
            <p:cNvPr id="25" name="グループ化 24">
              <a:extLst>
                <a:ext uri="{FF2B5EF4-FFF2-40B4-BE49-F238E27FC236}">
                  <a16:creationId xmlns:a16="http://schemas.microsoft.com/office/drawing/2014/main" id="{F838AAF3-3FD2-408B-B65A-6FB1EB2E4EAC}"/>
                </a:ext>
              </a:extLst>
            </p:cNvPr>
            <p:cNvGrpSpPr/>
            <p:nvPr/>
          </p:nvGrpSpPr>
          <p:grpSpPr>
            <a:xfrm>
              <a:off x="3871182" y="1452169"/>
              <a:ext cx="3430805" cy="253904"/>
              <a:chOff x="1725091" y="2753818"/>
              <a:chExt cx="3970514" cy="628914"/>
            </a:xfrm>
          </p:grpSpPr>
          <p:sp>
            <p:nvSpPr>
              <p:cNvPr id="33" name="正方形/長方形 32">
                <a:extLst>
                  <a:ext uri="{FF2B5EF4-FFF2-40B4-BE49-F238E27FC236}">
                    <a16:creationId xmlns:a16="http://schemas.microsoft.com/office/drawing/2014/main" id="{524F569B-3EB4-4714-96AC-187C096B121A}"/>
                  </a:ext>
                </a:extLst>
              </p:cNvPr>
              <p:cNvSpPr/>
              <p:nvPr/>
            </p:nvSpPr>
            <p:spPr>
              <a:xfrm>
                <a:off x="1725091" y="2816674"/>
                <a:ext cx="856345" cy="56605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ja-JP" altLang="en-US" sz="1400" dirty="0">
                    <a:solidFill>
                      <a:schemeClr val="tx1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</a:rPr>
                  <a:t>本社　</a:t>
                </a:r>
              </a:p>
            </p:txBody>
          </p:sp>
          <p:sp>
            <p:nvSpPr>
              <p:cNvPr id="34" name="正方形/長方形 33">
                <a:extLst>
                  <a:ext uri="{FF2B5EF4-FFF2-40B4-BE49-F238E27FC236}">
                    <a16:creationId xmlns:a16="http://schemas.microsoft.com/office/drawing/2014/main" id="{DB1705D5-7C21-4189-961E-0B9629DC73D2}"/>
                  </a:ext>
                </a:extLst>
              </p:cNvPr>
              <p:cNvSpPr/>
              <p:nvPr/>
            </p:nvSpPr>
            <p:spPr>
              <a:xfrm>
                <a:off x="2840973" y="2753818"/>
                <a:ext cx="2854632" cy="56605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ja-JP" altLang="en-US" sz="1400" dirty="0">
                    <a:solidFill>
                      <a:schemeClr val="tx1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</a:rPr>
                  <a:t>　東京都港区南青山</a:t>
                </a:r>
                <a:r>
                  <a:rPr lang="en-US" altLang="ja-JP" sz="1400" dirty="0">
                    <a:solidFill>
                      <a:schemeClr val="tx1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</a:rPr>
                  <a:t>2-5-20</a:t>
                </a:r>
                <a:r>
                  <a:rPr lang="ja-JP" altLang="en-US" sz="1400" dirty="0">
                    <a:solidFill>
                      <a:schemeClr val="tx1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</a:rPr>
                  <a:t>　</a:t>
                </a:r>
              </a:p>
            </p:txBody>
          </p:sp>
        </p:grpSp>
        <p:sp>
          <p:nvSpPr>
            <p:cNvPr id="26" name="正方形/長方形 25">
              <a:extLst>
                <a:ext uri="{FF2B5EF4-FFF2-40B4-BE49-F238E27FC236}">
                  <a16:creationId xmlns:a16="http://schemas.microsoft.com/office/drawing/2014/main" id="{2EB9A743-27BB-4766-BA2D-E2428EF4842F}"/>
                </a:ext>
              </a:extLst>
            </p:cNvPr>
            <p:cNvSpPr/>
            <p:nvPr/>
          </p:nvSpPr>
          <p:spPr>
            <a:xfrm>
              <a:off x="4939315" y="1677719"/>
              <a:ext cx="2663749" cy="54327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ja-JP" sz="1400" dirty="0">
                  <a:solidFill>
                    <a:schemeClr val="tx1"/>
                  </a:solidFill>
                  <a:latin typeface="Meiryo UI" panose="020B0604030504040204" pitchFamily="50" charset="-128"/>
                  <a:ea typeface="Meiryo UI" panose="020B0604030504040204" pitchFamily="50" charset="-128"/>
                </a:rPr>
                <a:t>1900</a:t>
              </a:r>
              <a:r>
                <a:rPr lang="ja-JP" altLang="en-US" sz="1400" dirty="0">
                  <a:solidFill>
                    <a:schemeClr val="tx1"/>
                  </a:solidFill>
                  <a:latin typeface="Meiryo UI" panose="020B0604030504040204" pitchFamily="50" charset="-128"/>
                  <a:ea typeface="Meiryo UI" panose="020B0604030504040204" pitchFamily="50" charset="-128"/>
                </a:rPr>
                <a:t>年（明治</a:t>
              </a:r>
              <a:r>
                <a:rPr lang="en-US" altLang="ja-JP" sz="1400" dirty="0">
                  <a:solidFill>
                    <a:schemeClr val="tx1"/>
                  </a:solidFill>
                  <a:latin typeface="Meiryo UI" panose="020B0604030504040204" pitchFamily="50" charset="-128"/>
                  <a:ea typeface="Meiryo UI" panose="020B0604030504040204" pitchFamily="50" charset="-128"/>
                </a:rPr>
                <a:t>33</a:t>
              </a:r>
              <a:r>
                <a:rPr lang="ja-JP" altLang="en-US" sz="1400" dirty="0">
                  <a:solidFill>
                    <a:schemeClr val="tx1"/>
                  </a:solidFill>
                  <a:latin typeface="Meiryo UI" panose="020B0604030504040204" pitchFamily="50" charset="-128"/>
                  <a:ea typeface="Meiryo UI" panose="020B0604030504040204" pitchFamily="50" charset="-128"/>
                </a:rPr>
                <a:t>年）</a:t>
              </a:r>
              <a:r>
                <a:rPr lang="en-US" altLang="ja-JP" sz="1400" dirty="0">
                  <a:solidFill>
                    <a:schemeClr val="tx1"/>
                  </a:solidFill>
                  <a:latin typeface="Meiryo UI" panose="020B0604030504040204" pitchFamily="50" charset="-128"/>
                  <a:ea typeface="Meiryo UI" panose="020B0604030504040204" pitchFamily="50" charset="-128"/>
                </a:rPr>
                <a:t>3</a:t>
              </a:r>
              <a:r>
                <a:rPr lang="ja-JP" altLang="en-US" sz="1400" dirty="0">
                  <a:solidFill>
                    <a:schemeClr val="tx1"/>
                  </a:solidFill>
                  <a:latin typeface="Meiryo UI" panose="020B0604030504040204" pitchFamily="50" charset="-128"/>
                  <a:ea typeface="Meiryo UI" panose="020B0604030504040204" pitchFamily="50" charset="-128"/>
                </a:rPr>
                <a:t>月</a:t>
              </a:r>
              <a:r>
                <a:rPr lang="en-US" altLang="ja-JP" sz="1400" dirty="0">
                  <a:solidFill>
                    <a:schemeClr val="tx1"/>
                  </a:solidFill>
                  <a:latin typeface="Meiryo UI" panose="020B0604030504040204" pitchFamily="50" charset="-128"/>
                  <a:ea typeface="Meiryo UI" panose="020B0604030504040204" pitchFamily="50" charset="-128"/>
                </a:rPr>
                <a:t>3</a:t>
              </a:r>
              <a:r>
                <a:rPr lang="ja-JP" altLang="en-US" sz="1400" dirty="0">
                  <a:solidFill>
                    <a:schemeClr val="tx1"/>
                  </a:solidFill>
                  <a:latin typeface="Meiryo UI" panose="020B0604030504040204" pitchFamily="50" charset="-128"/>
                  <a:ea typeface="Meiryo UI" panose="020B0604030504040204" pitchFamily="50" charset="-128"/>
                </a:rPr>
                <a:t>日</a:t>
              </a:r>
              <a:endParaRPr lang="en-US" altLang="ja-JP" sz="1400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  <p:sp>
          <p:nvSpPr>
            <p:cNvPr id="27" name="正方形/長方形 26">
              <a:extLst>
                <a:ext uri="{FF2B5EF4-FFF2-40B4-BE49-F238E27FC236}">
                  <a16:creationId xmlns:a16="http://schemas.microsoft.com/office/drawing/2014/main" id="{243B0681-BDDC-4BD0-8DAB-886CB3D7AC3F}"/>
                </a:ext>
              </a:extLst>
            </p:cNvPr>
            <p:cNvSpPr/>
            <p:nvPr/>
          </p:nvSpPr>
          <p:spPr>
            <a:xfrm>
              <a:off x="4943795" y="2352847"/>
              <a:ext cx="2921783" cy="56605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ja-JP" altLang="en-US" sz="1400" dirty="0">
                  <a:solidFill>
                    <a:schemeClr val="tx1"/>
                  </a:solidFill>
                  <a:latin typeface="Meiryo UI" panose="020B0604030504040204" pitchFamily="50" charset="-128"/>
                  <a:ea typeface="Meiryo UI" panose="020B0604030504040204" pitchFamily="50" charset="-128"/>
                </a:rPr>
                <a:t>後藤　信夫　</a:t>
              </a:r>
            </a:p>
          </p:txBody>
        </p:sp>
        <p:sp>
          <p:nvSpPr>
            <p:cNvPr id="28" name="正方形/長方形 27">
              <a:extLst>
                <a:ext uri="{FF2B5EF4-FFF2-40B4-BE49-F238E27FC236}">
                  <a16:creationId xmlns:a16="http://schemas.microsoft.com/office/drawing/2014/main" id="{E3DD6A1B-455D-433C-AE89-511460120D1D}"/>
                </a:ext>
              </a:extLst>
            </p:cNvPr>
            <p:cNvSpPr/>
            <p:nvPr/>
          </p:nvSpPr>
          <p:spPr>
            <a:xfrm>
              <a:off x="4953000" y="2791257"/>
              <a:ext cx="2466603" cy="54327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ja-JP" sz="1400" dirty="0">
                  <a:solidFill>
                    <a:schemeClr val="tx1"/>
                  </a:solidFill>
                  <a:latin typeface="Meiryo UI" panose="020B0604030504040204" pitchFamily="50" charset="-128"/>
                  <a:ea typeface="Meiryo UI" panose="020B0604030504040204" pitchFamily="50" charset="-128"/>
                </a:rPr>
                <a:t>3,300</a:t>
              </a:r>
              <a:r>
                <a:rPr lang="ja-JP" altLang="en-US" sz="1400" dirty="0">
                  <a:solidFill>
                    <a:schemeClr val="tx1"/>
                  </a:solidFill>
                  <a:latin typeface="Meiryo UI" panose="020B0604030504040204" pitchFamily="50" charset="-128"/>
                  <a:ea typeface="Meiryo UI" panose="020B0604030504040204" pitchFamily="50" charset="-128"/>
                </a:rPr>
                <a:t>名</a:t>
              </a:r>
              <a:endParaRPr lang="en-US" altLang="ja-JP" sz="1400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endParaRPr>
            </a:p>
            <a:p>
              <a:r>
                <a:rPr lang="ja-JP" altLang="en-US" sz="1400" dirty="0">
                  <a:solidFill>
                    <a:schemeClr val="tx1"/>
                  </a:solidFill>
                  <a:latin typeface="Meiryo UI" panose="020B0604030504040204" pitchFamily="50" charset="-128"/>
                  <a:ea typeface="Meiryo UI" panose="020B0604030504040204" pitchFamily="50" charset="-128"/>
                </a:rPr>
                <a:t>（うち調査部門</a:t>
              </a:r>
              <a:r>
                <a:rPr lang="en-US" altLang="ja-JP" sz="1400" dirty="0">
                  <a:solidFill>
                    <a:schemeClr val="tx1"/>
                  </a:solidFill>
                  <a:latin typeface="Meiryo UI" panose="020B0604030504040204" pitchFamily="50" charset="-128"/>
                  <a:ea typeface="Meiryo UI" panose="020B0604030504040204" pitchFamily="50" charset="-128"/>
                </a:rPr>
                <a:t>1,700</a:t>
              </a:r>
              <a:r>
                <a:rPr lang="ja-JP" altLang="en-US" sz="1400" dirty="0">
                  <a:solidFill>
                    <a:schemeClr val="tx1"/>
                  </a:solidFill>
                  <a:latin typeface="Meiryo UI" panose="020B0604030504040204" pitchFamily="50" charset="-128"/>
                  <a:ea typeface="Meiryo UI" panose="020B0604030504040204" pitchFamily="50" charset="-128"/>
                </a:rPr>
                <a:t>名）　</a:t>
              </a:r>
            </a:p>
          </p:txBody>
        </p:sp>
        <p:sp>
          <p:nvSpPr>
            <p:cNvPr id="29" name="正方形/長方形 28">
              <a:extLst>
                <a:ext uri="{FF2B5EF4-FFF2-40B4-BE49-F238E27FC236}">
                  <a16:creationId xmlns:a16="http://schemas.microsoft.com/office/drawing/2014/main" id="{A8E76163-C723-44A0-B0F3-31D50AF383B2}"/>
                </a:ext>
              </a:extLst>
            </p:cNvPr>
            <p:cNvSpPr/>
            <p:nvPr/>
          </p:nvSpPr>
          <p:spPr>
            <a:xfrm>
              <a:off x="4943628" y="3624036"/>
              <a:ext cx="2466603" cy="54327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ja-JP" altLang="en-US" sz="1400" dirty="0">
                  <a:solidFill>
                    <a:schemeClr val="tx1"/>
                  </a:solidFill>
                  <a:latin typeface="Meiryo UI" panose="020B0604030504040204" pitchFamily="50" charset="-128"/>
                  <a:ea typeface="Meiryo UI" panose="020B0604030504040204" pitchFamily="50" charset="-128"/>
                </a:rPr>
                <a:t>企業信用調査ほか　</a:t>
              </a:r>
            </a:p>
          </p:txBody>
        </p:sp>
        <p:sp>
          <p:nvSpPr>
            <p:cNvPr id="30" name="正方形/長方形 29">
              <a:extLst>
                <a:ext uri="{FF2B5EF4-FFF2-40B4-BE49-F238E27FC236}">
                  <a16:creationId xmlns:a16="http://schemas.microsoft.com/office/drawing/2014/main" id="{F1D2E0BB-14BA-462B-95B8-954415E1CED0}"/>
                </a:ext>
              </a:extLst>
            </p:cNvPr>
            <p:cNvSpPr/>
            <p:nvPr/>
          </p:nvSpPr>
          <p:spPr>
            <a:xfrm>
              <a:off x="4953000" y="3276104"/>
              <a:ext cx="2466603" cy="54327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ja-JP" sz="1400" dirty="0">
                  <a:solidFill>
                    <a:schemeClr val="tx1"/>
                  </a:solidFill>
                  <a:latin typeface="Meiryo UI" panose="020B0604030504040204" pitchFamily="50" charset="-128"/>
                  <a:ea typeface="Meiryo UI" panose="020B0604030504040204" pitchFamily="50" charset="-128"/>
                </a:rPr>
                <a:t>566</a:t>
              </a:r>
              <a:r>
                <a:rPr lang="ja-JP" altLang="en-US" sz="1400" dirty="0">
                  <a:solidFill>
                    <a:schemeClr val="tx1"/>
                  </a:solidFill>
                  <a:latin typeface="Meiryo UI" panose="020B0604030504040204" pitchFamily="50" charset="-128"/>
                  <a:ea typeface="Meiryo UI" panose="020B0604030504040204" pitchFamily="50" charset="-128"/>
                </a:rPr>
                <a:t>億円（</a:t>
              </a:r>
              <a:r>
                <a:rPr lang="en-US" altLang="ja-JP" sz="1400" dirty="0">
                  <a:solidFill>
                    <a:schemeClr val="tx1"/>
                  </a:solidFill>
                  <a:latin typeface="Meiryo UI" panose="020B0604030504040204" pitchFamily="50" charset="-128"/>
                  <a:ea typeface="Meiryo UI" panose="020B0604030504040204" pitchFamily="50" charset="-128"/>
                </a:rPr>
                <a:t>2024</a:t>
              </a:r>
              <a:r>
                <a:rPr lang="ja-JP" altLang="en-US" sz="1400" dirty="0">
                  <a:solidFill>
                    <a:schemeClr val="tx1"/>
                  </a:solidFill>
                  <a:latin typeface="Meiryo UI" panose="020B0604030504040204" pitchFamily="50" charset="-128"/>
                  <a:ea typeface="Meiryo UI" panose="020B0604030504040204" pitchFamily="50" charset="-128"/>
                </a:rPr>
                <a:t>年</a:t>
              </a:r>
              <a:r>
                <a:rPr lang="en-US" altLang="ja-JP" sz="1400" dirty="0">
                  <a:solidFill>
                    <a:schemeClr val="tx1"/>
                  </a:solidFill>
                  <a:latin typeface="Meiryo UI" panose="020B0604030504040204" pitchFamily="50" charset="-128"/>
                  <a:ea typeface="Meiryo UI" panose="020B0604030504040204" pitchFamily="50" charset="-128"/>
                </a:rPr>
                <a:t>9</a:t>
              </a:r>
              <a:r>
                <a:rPr lang="ja-JP" altLang="en-US" sz="1400" dirty="0">
                  <a:solidFill>
                    <a:schemeClr val="tx1"/>
                  </a:solidFill>
                  <a:latin typeface="Meiryo UI" panose="020B0604030504040204" pitchFamily="50" charset="-128"/>
                  <a:ea typeface="Meiryo UI" panose="020B0604030504040204" pitchFamily="50" charset="-128"/>
                </a:rPr>
                <a:t>月期）　</a:t>
              </a:r>
            </a:p>
          </p:txBody>
        </p:sp>
        <p:sp>
          <p:nvSpPr>
            <p:cNvPr id="31" name="正方形/長方形 30">
              <a:extLst>
                <a:ext uri="{FF2B5EF4-FFF2-40B4-BE49-F238E27FC236}">
                  <a16:creationId xmlns:a16="http://schemas.microsoft.com/office/drawing/2014/main" id="{0678D32F-742C-4BB7-B9FA-9EF4819C1A3E}"/>
                </a:ext>
              </a:extLst>
            </p:cNvPr>
            <p:cNvSpPr/>
            <p:nvPr/>
          </p:nvSpPr>
          <p:spPr>
            <a:xfrm>
              <a:off x="3859624" y="2171011"/>
              <a:ext cx="893356" cy="23811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ja-JP" altLang="en-US" sz="1400" dirty="0">
                  <a:solidFill>
                    <a:schemeClr val="tx1"/>
                  </a:solidFill>
                  <a:latin typeface="Meiryo UI" panose="020B0604030504040204" pitchFamily="50" charset="-128"/>
                  <a:ea typeface="Meiryo UI" panose="020B0604030504040204" pitchFamily="50" charset="-128"/>
                </a:rPr>
                <a:t>資本金</a:t>
              </a:r>
            </a:p>
          </p:txBody>
        </p:sp>
        <p:sp>
          <p:nvSpPr>
            <p:cNvPr id="32" name="正方形/長方形 31">
              <a:extLst>
                <a:ext uri="{FF2B5EF4-FFF2-40B4-BE49-F238E27FC236}">
                  <a16:creationId xmlns:a16="http://schemas.microsoft.com/office/drawing/2014/main" id="{194493DF-8DBE-420C-B7C7-83B24F97068A}"/>
                </a:ext>
              </a:extLst>
            </p:cNvPr>
            <p:cNvSpPr/>
            <p:nvPr/>
          </p:nvSpPr>
          <p:spPr>
            <a:xfrm>
              <a:off x="4943628" y="2016395"/>
              <a:ext cx="2466603" cy="54327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ja-JP" sz="1400" dirty="0">
                  <a:solidFill>
                    <a:schemeClr val="tx1"/>
                  </a:solidFill>
                  <a:latin typeface="Meiryo UI" panose="020B0604030504040204" pitchFamily="50" charset="-128"/>
                  <a:ea typeface="Meiryo UI" panose="020B0604030504040204" pitchFamily="50" charset="-128"/>
                </a:rPr>
                <a:t>9000</a:t>
              </a:r>
              <a:r>
                <a:rPr lang="ja-JP" altLang="en-US" sz="1400" dirty="0">
                  <a:solidFill>
                    <a:schemeClr val="tx1"/>
                  </a:solidFill>
                  <a:latin typeface="Meiryo UI" panose="020B0604030504040204" pitchFamily="50" charset="-128"/>
                  <a:ea typeface="Meiryo UI" panose="020B0604030504040204" pitchFamily="50" charset="-128"/>
                </a:rPr>
                <a:t>万円　</a:t>
              </a:r>
            </a:p>
          </p:txBody>
        </p:sp>
      </p:grpSp>
      <p:pic>
        <p:nvPicPr>
          <p:cNvPr id="133" name="図 132">
            <a:extLst>
              <a:ext uri="{FF2B5EF4-FFF2-40B4-BE49-F238E27FC236}">
                <a16:creationId xmlns:a16="http://schemas.microsoft.com/office/drawing/2014/main" id="{2B60331E-D4DA-4B7C-BB1F-8409EF4A5CB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908" y="-1285433"/>
            <a:ext cx="5432286" cy="4929800"/>
          </a:xfrm>
          <a:prstGeom prst="rect">
            <a:avLst/>
          </a:prstGeom>
          <a:scene3d>
            <a:camera prst="orthographicFront">
              <a:rot lat="3000000" lon="0" rev="0"/>
            </a:camera>
            <a:lightRig rig="threePt" dir="t"/>
          </a:scene3d>
          <a:sp3d z="1270000"/>
        </p:spPr>
      </p:pic>
      <p:grpSp>
        <p:nvGrpSpPr>
          <p:cNvPr id="134" name="グループ化 133">
            <a:extLst>
              <a:ext uri="{FF2B5EF4-FFF2-40B4-BE49-F238E27FC236}">
                <a16:creationId xmlns:a16="http://schemas.microsoft.com/office/drawing/2014/main" id="{959CCB55-A158-4D45-B4B3-6C1ADADCDB68}"/>
              </a:ext>
            </a:extLst>
          </p:cNvPr>
          <p:cNvGrpSpPr/>
          <p:nvPr/>
        </p:nvGrpSpPr>
        <p:grpSpPr>
          <a:xfrm>
            <a:off x="7986495" y="1160571"/>
            <a:ext cx="128586" cy="128586"/>
            <a:chOff x="5476875" y="2319339"/>
            <a:chExt cx="152400" cy="152400"/>
          </a:xfrm>
          <a:scene3d>
            <a:camera prst="orthographicFront">
              <a:rot lat="2400000" lon="0" rev="0"/>
            </a:camera>
            <a:lightRig rig="threePt" dir="t"/>
          </a:scene3d>
        </p:grpSpPr>
        <p:sp>
          <p:nvSpPr>
            <p:cNvPr id="135" name="円/楕円 5">
              <a:extLst>
                <a:ext uri="{FF2B5EF4-FFF2-40B4-BE49-F238E27FC236}">
                  <a16:creationId xmlns:a16="http://schemas.microsoft.com/office/drawing/2014/main" id="{86028618-921D-4FD4-A4F7-EE33DF1B8024}"/>
                </a:ext>
              </a:extLst>
            </p:cNvPr>
            <p:cNvSpPr/>
            <p:nvPr/>
          </p:nvSpPr>
          <p:spPr>
            <a:xfrm>
              <a:off x="5476875" y="2319339"/>
              <a:ext cx="152400" cy="152400"/>
            </a:xfrm>
            <a:prstGeom prst="ellipse">
              <a:avLst/>
            </a:prstGeom>
            <a:noFill/>
            <a:ln w="9525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dirty="0"/>
            </a:p>
          </p:txBody>
        </p:sp>
        <p:sp>
          <p:nvSpPr>
            <p:cNvPr id="136" name="円/楕円 6">
              <a:extLst>
                <a:ext uri="{FF2B5EF4-FFF2-40B4-BE49-F238E27FC236}">
                  <a16:creationId xmlns:a16="http://schemas.microsoft.com/office/drawing/2014/main" id="{9C5A1761-5959-427B-8AC0-567B67A129A8}"/>
                </a:ext>
              </a:extLst>
            </p:cNvPr>
            <p:cNvSpPr/>
            <p:nvPr/>
          </p:nvSpPr>
          <p:spPr>
            <a:xfrm>
              <a:off x="5505450" y="2347914"/>
              <a:ext cx="95250" cy="95250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 w="9525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dirty="0"/>
            </a:p>
          </p:txBody>
        </p:sp>
      </p:grpSp>
      <p:sp>
        <p:nvSpPr>
          <p:cNvPr id="137" name="円/楕円 85">
            <a:extLst>
              <a:ext uri="{FF2B5EF4-FFF2-40B4-BE49-F238E27FC236}">
                <a16:creationId xmlns:a16="http://schemas.microsoft.com/office/drawing/2014/main" id="{B8509401-651F-49BF-9DE7-5FEA23AC0CBE}"/>
              </a:ext>
            </a:extLst>
          </p:cNvPr>
          <p:cNvSpPr/>
          <p:nvPr/>
        </p:nvSpPr>
        <p:spPr>
          <a:xfrm>
            <a:off x="7796209" y="1401941"/>
            <a:ext cx="90488" cy="90488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  <a:scene3d>
            <a:camera prst="orthographicFront">
              <a:rot lat="30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dirty="0"/>
          </a:p>
        </p:txBody>
      </p:sp>
      <p:sp>
        <p:nvSpPr>
          <p:cNvPr id="138" name="円/楕円 89">
            <a:extLst>
              <a:ext uri="{FF2B5EF4-FFF2-40B4-BE49-F238E27FC236}">
                <a16:creationId xmlns:a16="http://schemas.microsoft.com/office/drawing/2014/main" id="{E8483603-31AC-4E32-9CD8-F553B9092C2B}"/>
              </a:ext>
            </a:extLst>
          </p:cNvPr>
          <p:cNvSpPr/>
          <p:nvPr/>
        </p:nvSpPr>
        <p:spPr>
          <a:xfrm>
            <a:off x="8402505" y="1191948"/>
            <a:ext cx="83580" cy="90488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  <a:scene3d>
            <a:camera prst="orthographicFront">
              <a:rot lat="30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dirty="0"/>
          </a:p>
        </p:txBody>
      </p:sp>
      <p:sp>
        <p:nvSpPr>
          <p:cNvPr id="139" name="円/楕円 90">
            <a:extLst>
              <a:ext uri="{FF2B5EF4-FFF2-40B4-BE49-F238E27FC236}">
                <a16:creationId xmlns:a16="http://schemas.microsoft.com/office/drawing/2014/main" id="{1E10EAA1-3030-4066-A9A1-284E7946C72C}"/>
              </a:ext>
            </a:extLst>
          </p:cNvPr>
          <p:cNvSpPr/>
          <p:nvPr/>
        </p:nvSpPr>
        <p:spPr>
          <a:xfrm>
            <a:off x="8705633" y="1131346"/>
            <a:ext cx="90488" cy="90488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  <a:scene3d>
            <a:camera prst="orthographicFront">
              <a:rot lat="30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dirty="0"/>
          </a:p>
        </p:txBody>
      </p:sp>
      <p:sp>
        <p:nvSpPr>
          <p:cNvPr id="140" name="円/楕円 92">
            <a:extLst>
              <a:ext uri="{FF2B5EF4-FFF2-40B4-BE49-F238E27FC236}">
                <a16:creationId xmlns:a16="http://schemas.microsoft.com/office/drawing/2014/main" id="{A61D409C-56AE-4735-ACA9-9DCDD1DCE6E9}"/>
              </a:ext>
            </a:extLst>
          </p:cNvPr>
          <p:cNvSpPr/>
          <p:nvPr/>
        </p:nvSpPr>
        <p:spPr>
          <a:xfrm>
            <a:off x="8265164" y="1039935"/>
            <a:ext cx="90488" cy="90488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  <a:scene3d>
            <a:camera prst="orthographicFront">
              <a:rot lat="30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dirty="0"/>
          </a:p>
        </p:txBody>
      </p:sp>
      <p:sp>
        <p:nvSpPr>
          <p:cNvPr id="141" name="ひし形 140">
            <a:extLst>
              <a:ext uri="{FF2B5EF4-FFF2-40B4-BE49-F238E27FC236}">
                <a16:creationId xmlns:a16="http://schemas.microsoft.com/office/drawing/2014/main" id="{2C30F9B9-CF13-4827-9C07-BA2583085F2C}"/>
              </a:ext>
            </a:extLst>
          </p:cNvPr>
          <p:cNvSpPr/>
          <p:nvPr/>
        </p:nvSpPr>
        <p:spPr>
          <a:xfrm>
            <a:off x="8523500" y="1095858"/>
            <a:ext cx="104775" cy="72000"/>
          </a:xfrm>
          <a:prstGeom prst="diamond">
            <a:avLst/>
          </a:prstGeom>
          <a:solidFill>
            <a:schemeClr val="bg1"/>
          </a:solidFill>
          <a:ln w="127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1400" dirty="0"/>
          </a:p>
        </p:txBody>
      </p:sp>
      <p:sp>
        <p:nvSpPr>
          <p:cNvPr id="142" name="円/楕円 45">
            <a:extLst>
              <a:ext uri="{FF2B5EF4-FFF2-40B4-BE49-F238E27FC236}">
                <a16:creationId xmlns:a16="http://schemas.microsoft.com/office/drawing/2014/main" id="{8F8BC646-A008-4B35-8B0B-47974E449E58}"/>
              </a:ext>
            </a:extLst>
          </p:cNvPr>
          <p:cNvSpPr/>
          <p:nvPr/>
        </p:nvSpPr>
        <p:spPr>
          <a:xfrm>
            <a:off x="7796209" y="1637920"/>
            <a:ext cx="90488" cy="90488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  <a:scene3d>
            <a:camera prst="orthographicFront">
              <a:rot lat="30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dirty="0"/>
          </a:p>
        </p:txBody>
      </p:sp>
      <p:sp>
        <p:nvSpPr>
          <p:cNvPr id="143" name="円/楕円 45">
            <a:extLst>
              <a:ext uri="{FF2B5EF4-FFF2-40B4-BE49-F238E27FC236}">
                <a16:creationId xmlns:a16="http://schemas.microsoft.com/office/drawing/2014/main" id="{8D326648-2C7D-4A00-BA35-0E1093C8F1F8}"/>
              </a:ext>
            </a:extLst>
          </p:cNvPr>
          <p:cNvSpPr/>
          <p:nvPr/>
        </p:nvSpPr>
        <p:spPr>
          <a:xfrm>
            <a:off x="7941251" y="1672675"/>
            <a:ext cx="90488" cy="90488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  <a:scene3d>
            <a:camera prst="orthographicFront">
              <a:rot lat="30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dirty="0"/>
          </a:p>
        </p:txBody>
      </p:sp>
      <p:sp>
        <p:nvSpPr>
          <p:cNvPr id="144" name="円/楕円 45">
            <a:extLst>
              <a:ext uri="{FF2B5EF4-FFF2-40B4-BE49-F238E27FC236}">
                <a16:creationId xmlns:a16="http://schemas.microsoft.com/office/drawing/2014/main" id="{4F4AB607-7DB0-4182-AB71-8D20DEE3FEE5}"/>
              </a:ext>
            </a:extLst>
          </p:cNvPr>
          <p:cNvSpPr/>
          <p:nvPr/>
        </p:nvSpPr>
        <p:spPr>
          <a:xfrm>
            <a:off x="7705721" y="1825145"/>
            <a:ext cx="90488" cy="90488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  <a:scene3d>
            <a:camera prst="orthographicFront">
              <a:rot lat="30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dirty="0"/>
          </a:p>
        </p:txBody>
      </p:sp>
      <p:sp>
        <p:nvSpPr>
          <p:cNvPr id="145" name="円/楕円 45">
            <a:extLst>
              <a:ext uri="{FF2B5EF4-FFF2-40B4-BE49-F238E27FC236}">
                <a16:creationId xmlns:a16="http://schemas.microsoft.com/office/drawing/2014/main" id="{CCF3DC04-D1A7-47D3-BFCF-42D146DFF1EB}"/>
              </a:ext>
            </a:extLst>
          </p:cNvPr>
          <p:cNvSpPr/>
          <p:nvPr/>
        </p:nvSpPr>
        <p:spPr>
          <a:xfrm>
            <a:off x="7949046" y="1835439"/>
            <a:ext cx="90488" cy="90488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  <a:scene3d>
            <a:camera prst="orthographicFront">
              <a:rot lat="30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dirty="0"/>
          </a:p>
        </p:txBody>
      </p:sp>
      <p:sp>
        <p:nvSpPr>
          <p:cNvPr id="146" name="円/楕円 45">
            <a:extLst>
              <a:ext uri="{FF2B5EF4-FFF2-40B4-BE49-F238E27FC236}">
                <a16:creationId xmlns:a16="http://schemas.microsoft.com/office/drawing/2014/main" id="{577E41FC-4242-4751-AE16-AFDC2D223E9C}"/>
              </a:ext>
            </a:extLst>
          </p:cNvPr>
          <p:cNvSpPr/>
          <p:nvPr/>
        </p:nvSpPr>
        <p:spPr>
          <a:xfrm>
            <a:off x="7697440" y="1996833"/>
            <a:ext cx="90488" cy="90488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  <a:scene3d>
            <a:camera prst="orthographicFront">
              <a:rot lat="30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dirty="0"/>
          </a:p>
        </p:txBody>
      </p:sp>
      <p:sp>
        <p:nvSpPr>
          <p:cNvPr id="147" name="円/楕円 45">
            <a:extLst>
              <a:ext uri="{FF2B5EF4-FFF2-40B4-BE49-F238E27FC236}">
                <a16:creationId xmlns:a16="http://schemas.microsoft.com/office/drawing/2014/main" id="{2BAB4EAB-9B46-4169-8ED9-C840258FB920}"/>
              </a:ext>
            </a:extLst>
          </p:cNvPr>
          <p:cNvSpPr/>
          <p:nvPr/>
        </p:nvSpPr>
        <p:spPr>
          <a:xfrm>
            <a:off x="7545639" y="2141922"/>
            <a:ext cx="90488" cy="90488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  <a:scene3d>
            <a:camera prst="orthographicFront">
              <a:rot lat="30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dirty="0"/>
          </a:p>
        </p:txBody>
      </p:sp>
      <p:sp>
        <p:nvSpPr>
          <p:cNvPr id="148" name="円/楕円 45">
            <a:extLst>
              <a:ext uri="{FF2B5EF4-FFF2-40B4-BE49-F238E27FC236}">
                <a16:creationId xmlns:a16="http://schemas.microsoft.com/office/drawing/2014/main" id="{3545F32E-5B6A-4CD2-A2F5-07AA5F91C30D}"/>
              </a:ext>
            </a:extLst>
          </p:cNvPr>
          <p:cNvSpPr/>
          <p:nvPr/>
        </p:nvSpPr>
        <p:spPr>
          <a:xfrm>
            <a:off x="7396826" y="2321104"/>
            <a:ext cx="90488" cy="90488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  <a:scene3d>
            <a:camera prst="orthographicFront">
              <a:rot lat="30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dirty="0"/>
          </a:p>
        </p:txBody>
      </p:sp>
      <p:sp>
        <p:nvSpPr>
          <p:cNvPr id="149" name="ひし形 148">
            <a:extLst>
              <a:ext uri="{FF2B5EF4-FFF2-40B4-BE49-F238E27FC236}">
                <a16:creationId xmlns:a16="http://schemas.microsoft.com/office/drawing/2014/main" id="{6B6D6927-1EFE-4FE3-8A61-D0ECE7B64F94}"/>
              </a:ext>
            </a:extLst>
          </p:cNvPr>
          <p:cNvSpPr/>
          <p:nvPr/>
        </p:nvSpPr>
        <p:spPr>
          <a:xfrm>
            <a:off x="7480145" y="2249104"/>
            <a:ext cx="104775" cy="72000"/>
          </a:xfrm>
          <a:prstGeom prst="diamond">
            <a:avLst/>
          </a:prstGeom>
          <a:solidFill>
            <a:schemeClr val="bg1"/>
          </a:solidFill>
          <a:ln w="127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1400" dirty="0"/>
          </a:p>
        </p:txBody>
      </p:sp>
      <p:sp>
        <p:nvSpPr>
          <p:cNvPr id="150" name="ひし形 149">
            <a:extLst>
              <a:ext uri="{FF2B5EF4-FFF2-40B4-BE49-F238E27FC236}">
                <a16:creationId xmlns:a16="http://schemas.microsoft.com/office/drawing/2014/main" id="{7D794148-7931-4FEB-9285-93A80BAFBC19}"/>
              </a:ext>
            </a:extLst>
          </p:cNvPr>
          <p:cNvSpPr/>
          <p:nvPr/>
        </p:nvSpPr>
        <p:spPr>
          <a:xfrm>
            <a:off x="7609334" y="2069401"/>
            <a:ext cx="104775" cy="72000"/>
          </a:xfrm>
          <a:prstGeom prst="diamond">
            <a:avLst/>
          </a:prstGeom>
          <a:solidFill>
            <a:schemeClr val="bg1"/>
          </a:solidFill>
          <a:ln w="127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1400" dirty="0"/>
          </a:p>
        </p:txBody>
      </p:sp>
      <p:sp>
        <p:nvSpPr>
          <p:cNvPr id="151" name="ひし形 150">
            <a:extLst>
              <a:ext uri="{FF2B5EF4-FFF2-40B4-BE49-F238E27FC236}">
                <a16:creationId xmlns:a16="http://schemas.microsoft.com/office/drawing/2014/main" id="{10A2D774-F355-44FF-B2AE-F89F94C75EEE}"/>
              </a:ext>
            </a:extLst>
          </p:cNvPr>
          <p:cNvSpPr/>
          <p:nvPr/>
        </p:nvSpPr>
        <p:spPr>
          <a:xfrm>
            <a:off x="7869212" y="1943763"/>
            <a:ext cx="104775" cy="72000"/>
          </a:xfrm>
          <a:prstGeom prst="diamond">
            <a:avLst/>
          </a:prstGeom>
          <a:solidFill>
            <a:schemeClr val="bg1"/>
          </a:solidFill>
          <a:ln w="127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1400" dirty="0"/>
          </a:p>
        </p:txBody>
      </p:sp>
      <p:grpSp>
        <p:nvGrpSpPr>
          <p:cNvPr id="152" name="グループ化 151">
            <a:extLst>
              <a:ext uri="{FF2B5EF4-FFF2-40B4-BE49-F238E27FC236}">
                <a16:creationId xmlns:a16="http://schemas.microsoft.com/office/drawing/2014/main" id="{F1EB3140-AA4E-414E-B240-AC8BA6189BF2}"/>
              </a:ext>
            </a:extLst>
          </p:cNvPr>
          <p:cNvGrpSpPr/>
          <p:nvPr/>
        </p:nvGrpSpPr>
        <p:grpSpPr>
          <a:xfrm>
            <a:off x="7909692" y="2047937"/>
            <a:ext cx="128586" cy="128586"/>
            <a:chOff x="5476875" y="2319339"/>
            <a:chExt cx="152400" cy="152400"/>
          </a:xfrm>
          <a:scene3d>
            <a:camera prst="orthographicFront">
              <a:rot lat="2400000" lon="0" rev="0"/>
            </a:camera>
            <a:lightRig rig="threePt" dir="t"/>
          </a:scene3d>
        </p:grpSpPr>
        <p:sp>
          <p:nvSpPr>
            <p:cNvPr id="153" name="円/楕円 5">
              <a:extLst>
                <a:ext uri="{FF2B5EF4-FFF2-40B4-BE49-F238E27FC236}">
                  <a16:creationId xmlns:a16="http://schemas.microsoft.com/office/drawing/2014/main" id="{240AD620-1CF4-41E7-A292-0CCBE81B801D}"/>
                </a:ext>
              </a:extLst>
            </p:cNvPr>
            <p:cNvSpPr/>
            <p:nvPr/>
          </p:nvSpPr>
          <p:spPr>
            <a:xfrm>
              <a:off x="5476875" y="2319339"/>
              <a:ext cx="152400" cy="152400"/>
            </a:xfrm>
            <a:prstGeom prst="ellipse">
              <a:avLst/>
            </a:prstGeom>
            <a:noFill/>
            <a:ln w="9525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dirty="0"/>
            </a:p>
          </p:txBody>
        </p:sp>
        <p:sp>
          <p:nvSpPr>
            <p:cNvPr id="154" name="円/楕円 6">
              <a:extLst>
                <a:ext uri="{FF2B5EF4-FFF2-40B4-BE49-F238E27FC236}">
                  <a16:creationId xmlns:a16="http://schemas.microsoft.com/office/drawing/2014/main" id="{552A452C-611C-47E3-9FD7-D05F7D8428BA}"/>
                </a:ext>
              </a:extLst>
            </p:cNvPr>
            <p:cNvSpPr/>
            <p:nvPr/>
          </p:nvSpPr>
          <p:spPr>
            <a:xfrm>
              <a:off x="5505450" y="2347914"/>
              <a:ext cx="95250" cy="95250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 w="9525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dirty="0"/>
            </a:p>
          </p:txBody>
        </p:sp>
      </p:grpSp>
      <p:grpSp>
        <p:nvGrpSpPr>
          <p:cNvPr id="155" name="グループ化 154">
            <a:extLst>
              <a:ext uri="{FF2B5EF4-FFF2-40B4-BE49-F238E27FC236}">
                <a16:creationId xmlns:a16="http://schemas.microsoft.com/office/drawing/2014/main" id="{641493F5-1295-4EF8-BE8E-F8A2BF51E9F4}"/>
              </a:ext>
            </a:extLst>
          </p:cNvPr>
          <p:cNvGrpSpPr/>
          <p:nvPr/>
        </p:nvGrpSpPr>
        <p:grpSpPr>
          <a:xfrm>
            <a:off x="7609332" y="2502999"/>
            <a:ext cx="128586" cy="128586"/>
            <a:chOff x="5476875" y="2319339"/>
            <a:chExt cx="152400" cy="152400"/>
          </a:xfrm>
          <a:scene3d>
            <a:camera prst="orthographicFront">
              <a:rot lat="2400000" lon="0" rev="0"/>
            </a:camera>
            <a:lightRig rig="threePt" dir="t"/>
          </a:scene3d>
        </p:grpSpPr>
        <p:sp>
          <p:nvSpPr>
            <p:cNvPr id="156" name="円/楕円 5">
              <a:extLst>
                <a:ext uri="{FF2B5EF4-FFF2-40B4-BE49-F238E27FC236}">
                  <a16:creationId xmlns:a16="http://schemas.microsoft.com/office/drawing/2014/main" id="{9B96E242-C365-4919-B65E-34D1220B7D43}"/>
                </a:ext>
              </a:extLst>
            </p:cNvPr>
            <p:cNvSpPr/>
            <p:nvPr/>
          </p:nvSpPr>
          <p:spPr>
            <a:xfrm>
              <a:off x="5476875" y="2319339"/>
              <a:ext cx="152400" cy="152400"/>
            </a:xfrm>
            <a:prstGeom prst="ellipse">
              <a:avLst/>
            </a:prstGeom>
            <a:noFill/>
            <a:ln w="9525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dirty="0"/>
            </a:p>
          </p:txBody>
        </p:sp>
        <p:sp>
          <p:nvSpPr>
            <p:cNvPr id="157" name="円/楕円 6">
              <a:extLst>
                <a:ext uri="{FF2B5EF4-FFF2-40B4-BE49-F238E27FC236}">
                  <a16:creationId xmlns:a16="http://schemas.microsoft.com/office/drawing/2014/main" id="{AF4F7814-E5BA-49A7-BBE2-15789B756734}"/>
                </a:ext>
              </a:extLst>
            </p:cNvPr>
            <p:cNvSpPr/>
            <p:nvPr/>
          </p:nvSpPr>
          <p:spPr>
            <a:xfrm>
              <a:off x="5505450" y="2347914"/>
              <a:ext cx="95250" cy="95250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 w="9525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dirty="0"/>
            </a:p>
          </p:txBody>
        </p:sp>
      </p:grpSp>
      <p:grpSp>
        <p:nvGrpSpPr>
          <p:cNvPr id="158" name="グループ化 157">
            <a:extLst>
              <a:ext uri="{FF2B5EF4-FFF2-40B4-BE49-F238E27FC236}">
                <a16:creationId xmlns:a16="http://schemas.microsoft.com/office/drawing/2014/main" id="{2DB9EC18-789C-4363-B02E-3B66D4B8499D}"/>
              </a:ext>
            </a:extLst>
          </p:cNvPr>
          <p:cNvGrpSpPr/>
          <p:nvPr/>
        </p:nvGrpSpPr>
        <p:grpSpPr>
          <a:xfrm>
            <a:off x="6697233" y="2730445"/>
            <a:ext cx="128586" cy="128586"/>
            <a:chOff x="5476875" y="2319339"/>
            <a:chExt cx="152400" cy="152400"/>
          </a:xfrm>
          <a:scene3d>
            <a:camera prst="orthographicFront">
              <a:rot lat="2400000" lon="0" rev="0"/>
            </a:camera>
            <a:lightRig rig="threePt" dir="t"/>
          </a:scene3d>
        </p:grpSpPr>
        <p:sp>
          <p:nvSpPr>
            <p:cNvPr id="159" name="円/楕円 5">
              <a:extLst>
                <a:ext uri="{FF2B5EF4-FFF2-40B4-BE49-F238E27FC236}">
                  <a16:creationId xmlns:a16="http://schemas.microsoft.com/office/drawing/2014/main" id="{B6B94AD3-E8FB-4FD0-9D47-738C439D2092}"/>
                </a:ext>
              </a:extLst>
            </p:cNvPr>
            <p:cNvSpPr/>
            <p:nvPr/>
          </p:nvSpPr>
          <p:spPr>
            <a:xfrm>
              <a:off x="5476875" y="2319339"/>
              <a:ext cx="152400" cy="152400"/>
            </a:xfrm>
            <a:prstGeom prst="ellipse">
              <a:avLst/>
            </a:prstGeom>
            <a:noFill/>
            <a:ln w="9525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dirty="0"/>
            </a:p>
          </p:txBody>
        </p:sp>
        <p:sp>
          <p:nvSpPr>
            <p:cNvPr id="160" name="円/楕円 6">
              <a:extLst>
                <a:ext uri="{FF2B5EF4-FFF2-40B4-BE49-F238E27FC236}">
                  <a16:creationId xmlns:a16="http://schemas.microsoft.com/office/drawing/2014/main" id="{CDB7B4CA-947E-444F-811E-D40FE8CC7BD0}"/>
                </a:ext>
              </a:extLst>
            </p:cNvPr>
            <p:cNvSpPr/>
            <p:nvPr/>
          </p:nvSpPr>
          <p:spPr>
            <a:xfrm>
              <a:off x="5505450" y="2347914"/>
              <a:ext cx="95250" cy="95250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 w="9525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dirty="0"/>
            </a:p>
          </p:txBody>
        </p:sp>
      </p:grpSp>
      <p:grpSp>
        <p:nvGrpSpPr>
          <p:cNvPr id="161" name="グループ化 160">
            <a:extLst>
              <a:ext uri="{FF2B5EF4-FFF2-40B4-BE49-F238E27FC236}">
                <a16:creationId xmlns:a16="http://schemas.microsoft.com/office/drawing/2014/main" id="{9D5584CE-B52F-49CA-AE61-ECAF2C7961D5}"/>
              </a:ext>
            </a:extLst>
          </p:cNvPr>
          <p:cNvGrpSpPr/>
          <p:nvPr/>
        </p:nvGrpSpPr>
        <p:grpSpPr>
          <a:xfrm>
            <a:off x="7053900" y="2658082"/>
            <a:ext cx="128586" cy="128586"/>
            <a:chOff x="5476875" y="2319339"/>
            <a:chExt cx="152400" cy="152400"/>
          </a:xfrm>
          <a:scene3d>
            <a:camera prst="orthographicFront">
              <a:rot lat="2400000" lon="0" rev="0"/>
            </a:camera>
            <a:lightRig rig="threePt" dir="t"/>
          </a:scene3d>
        </p:grpSpPr>
        <p:sp>
          <p:nvSpPr>
            <p:cNvPr id="162" name="円/楕円 5">
              <a:extLst>
                <a:ext uri="{FF2B5EF4-FFF2-40B4-BE49-F238E27FC236}">
                  <a16:creationId xmlns:a16="http://schemas.microsoft.com/office/drawing/2014/main" id="{935FE44E-4A0C-43E2-A75B-D93CE004C8FC}"/>
                </a:ext>
              </a:extLst>
            </p:cNvPr>
            <p:cNvSpPr/>
            <p:nvPr/>
          </p:nvSpPr>
          <p:spPr>
            <a:xfrm>
              <a:off x="5476875" y="2319339"/>
              <a:ext cx="152400" cy="152400"/>
            </a:xfrm>
            <a:prstGeom prst="ellipse">
              <a:avLst/>
            </a:prstGeom>
            <a:noFill/>
            <a:ln w="9525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dirty="0"/>
            </a:p>
          </p:txBody>
        </p:sp>
        <p:sp>
          <p:nvSpPr>
            <p:cNvPr id="163" name="円/楕円 6">
              <a:extLst>
                <a:ext uri="{FF2B5EF4-FFF2-40B4-BE49-F238E27FC236}">
                  <a16:creationId xmlns:a16="http://schemas.microsoft.com/office/drawing/2014/main" id="{B54CEB21-FCE9-4A12-B2EB-8AB642F7C2D0}"/>
                </a:ext>
              </a:extLst>
            </p:cNvPr>
            <p:cNvSpPr/>
            <p:nvPr/>
          </p:nvSpPr>
          <p:spPr>
            <a:xfrm>
              <a:off x="5505450" y="2347914"/>
              <a:ext cx="95250" cy="95250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 w="9525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dirty="0"/>
            </a:p>
          </p:txBody>
        </p:sp>
      </p:grpSp>
      <p:grpSp>
        <p:nvGrpSpPr>
          <p:cNvPr id="164" name="グループ化 163">
            <a:extLst>
              <a:ext uri="{FF2B5EF4-FFF2-40B4-BE49-F238E27FC236}">
                <a16:creationId xmlns:a16="http://schemas.microsoft.com/office/drawing/2014/main" id="{EEEF11D4-9530-43C4-BB30-B881CABB8E65}"/>
              </a:ext>
            </a:extLst>
          </p:cNvPr>
          <p:cNvGrpSpPr/>
          <p:nvPr/>
        </p:nvGrpSpPr>
        <p:grpSpPr>
          <a:xfrm>
            <a:off x="6093224" y="2771296"/>
            <a:ext cx="128586" cy="128586"/>
            <a:chOff x="5476875" y="2319339"/>
            <a:chExt cx="152400" cy="152400"/>
          </a:xfrm>
          <a:scene3d>
            <a:camera prst="orthographicFront">
              <a:rot lat="2400000" lon="0" rev="0"/>
            </a:camera>
            <a:lightRig rig="threePt" dir="t"/>
          </a:scene3d>
        </p:grpSpPr>
        <p:sp>
          <p:nvSpPr>
            <p:cNvPr id="165" name="円/楕円 5">
              <a:extLst>
                <a:ext uri="{FF2B5EF4-FFF2-40B4-BE49-F238E27FC236}">
                  <a16:creationId xmlns:a16="http://schemas.microsoft.com/office/drawing/2014/main" id="{DEA70C1B-4C5F-422B-AF5C-7D8127156A92}"/>
                </a:ext>
              </a:extLst>
            </p:cNvPr>
            <p:cNvSpPr/>
            <p:nvPr/>
          </p:nvSpPr>
          <p:spPr>
            <a:xfrm>
              <a:off x="5476875" y="2319339"/>
              <a:ext cx="152400" cy="152400"/>
            </a:xfrm>
            <a:prstGeom prst="ellipse">
              <a:avLst/>
            </a:prstGeom>
            <a:noFill/>
            <a:ln w="9525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dirty="0"/>
            </a:p>
          </p:txBody>
        </p:sp>
        <p:sp>
          <p:nvSpPr>
            <p:cNvPr id="166" name="円/楕円 6">
              <a:extLst>
                <a:ext uri="{FF2B5EF4-FFF2-40B4-BE49-F238E27FC236}">
                  <a16:creationId xmlns:a16="http://schemas.microsoft.com/office/drawing/2014/main" id="{6174D80B-4A05-4C5D-BF66-CA02CBC78D5D}"/>
                </a:ext>
              </a:extLst>
            </p:cNvPr>
            <p:cNvSpPr/>
            <p:nvPr/>
          </p:nvSpPr>
          <p:spPr>
            <a:xfrm>
              <a:off x="5505450" y="2347914"/>
              <a:ext cx="95250" cy="95250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 w="9525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dirty="0"/>
            </a:p>
          </p:txBody>
        </p:sp>
      </p:grpSp>
      <p:grpSp>
        <p:nvGrpSpPr>
          <p:cNvPr id="167" name="グループ化 166">
            <a:extLst>
              <a:ext uri="{FF2B5EF4-FFF2-40B4-BE49-F238E27FC236}">
                <a16:creationId xmlns:a16="http://schemas.microsoft.com/office/drawing/2014/main" id="{30BE0B92-F1BB-4000-9F7C-45CBD0CFD3C1}"/>
              </a:ext>
            </a:extLst>
          </p:cNvPr>
          <p:cNvGrpSpPr/>
          <p:nvPr/>
        </p:nvGrpSpPr>
        <p:grpSpPr>
          <a:xfrm>
            <a:off x="5555021" y="2946149"/>
            <a:ext cx="128586" cy="128586"/>
            <a:chOff x="5476875" y="2319339"/>
            <a:chExt cx="152400" cy="152400"/>
          </a:xfrm>
          <a:scene3d>
            <a:camera prst="orthographicFront">
              <a:rot lat="2400000" lon="0" rev="0"/>
            </a:camera>
            <a:lightRig rig="threePt" dir="t"/>
          </a:scene3d>
        </p:grpSpPr>
        <p:sp>
          <p:nvSpPr>
            <p:cNvPr id="168" name="円/楕円 5">
              <a:extLst>
                <a:ext uri="{FF2B5EF4-FFF2-40B4-BE49-F238E27FC236}">
                  <a16:creationId xmlns:a16="http://schemas.microsoft.com/office/drawing/2014/main" id="{E5082599-1BA4-4964-9CA6-E019EAC66B81}"/>
                </a:ext>
              </a:extLst>
            </p:cNvPr>
            <p:cNvSpPr/>
            <p:nvPr/>
          </p:nvSpPr>
          <p:spPr>
            <a:xfrm>
              <a:off x="5476875" y="2319339"/>
              <a:ext cx="152400" cy="152400"/>
            </a:xfrm>
            <a:prstGeom prst="ellipse">
              <a:avLst/>
            </a:prstGeom>
            <a:noFill/>
            <a:ln w="9525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dirty="0"/>
            </a:p>
          </p:txBody>
        </p:sp>
        <p:sp>
          <p:nvSpPr>
            <p:cNvPr id="169" name="円/楕円 6">
              <a:extLst>
                <a:ext uri="{FF2B5EF4-FFF2-40B4-BE49-F238E27FC236}">
                  <a16:creationId xmlns:a16="http://schemas.microsoft.com/office/drawing/2014/main" id="{A39619ED-7600-44CE-84FF-D3939718A95A}"/>
                </a:ext>
              </a:extLst>
            </p:cNvPr>
            <p:cNvSpPr/>
            <p:nvPr/>
          </p:nvSpPr>
          <p:spPr>
            <a:xfrm>
              <a:off x="5505450" y="2347914"/>
              <a:ext cx="95250" cy="95250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 w="9525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dirty="0"/>
            </a:p>
          </p:txBody>
        </p:sp>
      </p:grpSp>
      <p:sp>
        <p:nvSpPr>
          <p:cNvPr id="170" name="ひし形 169">
            <a:extLst>
              <a:ext uri="{FF2B5EF4-FFF2-40B4-BE49-F238E27FC236}">
                <a16:creationId xmlns:a16="http://schemas.microsoft.com/office/drawing/2014/main" id="{BD836214-F302-45F6-80CE-4AD6ED43F146}"/>
              </a:ext>
            </a:extLst>
          </p:cNvPr>
          <p:cNvSpPr/>
          <p:nvPr/>
        </p:nvSpPr>
        <p:spPr>
          <a:xfrm>
            <a:off x="6221812" y="2622082"/>
            <a:ext cx="104775" cy="72000"/>
          </a:xfrm>
          <a:prstGeom prst="diamond">
            <a:avLst/>
          </a:prstGeom>
          <a:solidFill>
            <a:schemeClr val="bg1"/>
          </a:solidFill>
          <a:ln w="127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1400" dirty="0"/>
          </a:p>
        </p:txBody>
      </p:sp>
      <p:sp>
        <p:nvSpPr>
          <p:cNvPr id="171" name="ひし形 170">
            <a:extLst>
              <a:ext uri="{FF2B5EF4-FFF2-40B4-BE49-F238E27FC236}">
                <a16:creationId xmlns:a16="http://schemas.microsoft.com/office/drawing/2014/main" id="{838FDE25-EAEA-4285-811B-938FF59C252E}"/>
              </a:ext>
            </a:extLst>
          </p:cNvPr>
          <p:cNvSpPr/>
          <p:nvPr/>
        </p:nvSpPr>
        <p:spPr>
          <a:xfrm>
            <a:off x="6415135" y="2678537"/>
            <a:ext cx="104775" cy="72000"/>
          </a:xfrm>
          <a:prstGeom prst="diamond">
            <a:avLst/>
          </a:prstGeom>
          <a:solidFill>
            <a:schemeClr val="bg1"/>
          </a:solidFill>
          <a:ln w="127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1400" dirty="0"/>
          </a:p>
        </p:txBody>
      </p:sp>
      <p:sp>
        <p:nvSpPr>
          <p:cNvPr id="172" name="ひし形 171">
            <a:extLst>
              <a:ext uri="{FF2B5EF4-FFF2-40B4-BE49-F238E27FC236}">
                <a16:creationId xmlns:a16="http://schemas.microsoft.com/office/drawing/2014/main" id="{57F24715-4792-48C7-8053-32ABF6486ADA}"/>
              </a:ext>
            </a:extLst>
          </p:cNvPr>
          <p:cNvSpPr/>
          <p:nvPr/>
        </p:nvSpPr>
        <p:spPr>
          <a:xfrm>
            <a:off x="6568350" y="2667712"/>
            <a:ext cx="104775" cy="72000"/>
          </a:xfrm>
          <a:prstGeom prst="diamond">
            <a:avLst/>
          </a:prstGeom>
          <a:solidFill>
            <a:schemeClr val="bg1"/>
          </a:solidFill>
          <a:ln w="127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1400" dirty="0"/>
          </a:p>
        </p:txBody>
      </p:sp>
      <p:sp>
        <p:nvSpPr>
          <p:cNvPr id="173" name="ひし形 172">
            <a:extLst>
              <a:ext uri="{FF2B5EF4-FFF2-40B4-BE49-F238E27FC236}">
                <a16:creationId xmlns:a16="http://schemas.microsoft.com/office/drawing/2014/main" id="{8979B929-2459-4C2D-99A7-CCF50E525F40}"/>
              </a:ext>
            </a:extLst>
          </p:cNvPr>
          <p:cNvSpPr/>
          <p:nvPr/>
        </p:nvSpPr>
        <p:spPr>
          <a:xfrm>
            <a:off x="5409607" y="3012900"/>
            <a:ext cx="104775" cy="72000"/>
          </a:xfrm>
          <a:prstGeom prst="diamond">
            <a:avLst/>
          </a:prstGeom>
          <a:solidFill>
            <a:schemeClr val="bg1"/>
          </a:solidFill>
          <a:ln w="127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1400" dirty="0"/>
          </a:p>
        </p:txBody>
      </p:sp>
      <p:sp>
        <p:nvSpPr>
          <p:cNvPr id="174" name="円/楕円 45">
            <a:extLst>
              <a:ext uri="{FF2B5EF4-FFF2-40B4-BE49-F238E27FC236}">
                <a16:creationId xmlns:a16="http://schemas.microsoft.com/office/drawing/2014/main" id="{6096A7AA-D320-424A-B207-FA3B01AF923B}"/>
              </a:ext>
            </a:extLst>
          </p:cNvPr>
          <p:cNvSpPr/>
          <p:nvPr/>
        </p:nvSpPr>
        <p:spPr>
          <a:xfrm>
            <a:off x="7692674" y="2303744"/>
            <a:ext cx="90488" cy="90488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  <a:scene3d>
            <a:camera prst="orthographicFront">
              <a:rot lat="30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dirty="0"/>
          </a:p>
        </p:txBody>
      </p:sp>
      <p:sp>
        <p:nvSpPr>
          <p:cNvPr id="175" name="円/楕円 45">
            <a:extLst>
              <a:ext uri="{FF2B5EF4-FFF2-40B4-BE49-F238E27FC236}">
                <a16:creationId xmlns:a16="http://schemas.microsoft.com/office/drawing/2014/main" id="{7EAC1F1D-4A7A-44A1-9CB2-645383AF9F8D}"/>
              </a:ext>
            </a:extLst>
          </p:cNvPr>
          <p:cNvSpPr/>
          <p:nvPr/>
        </p:nvSpPr>
        <p:spPr>
          <a:xfrm>
            <a:off x="7750965" y="2217900"/>
            <a:ext cx="90488" cy="90488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  <a:scene3d>
            <a:camera prst="orthographicFront">
              <a:rot lat="30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dirty="0"/>
          </a:p>
        </p:txBody>
      </p:sp>
      <p:sp>
        <p:nvSpPr>
          <p:cNvPr id="176" name="ひし形 175">
            <a:extLst>
              <a:ext uri="{FF2B5EF4-FFF2-40B4-BE49-F238E27FC236}">
                <a16:creationId xmlns:a16="http://schemas.microsoft.com/office/drawing/2014/main" id="{7B72CFFC-45ED-4F8F-966D-D4EDE51A03E6}"/>
              </a:ext>
            </a:extLst>
          </p:cNvPr>
          <p:cNvSpPr/>
          <p:nvPr/>
        </p:nvSpPr>
        <p:spPr>
          <a:xfrm>
            <a:off x="7783164" y="2296458"/>
            <a:ext cx="104775" cy="72000"/>
          </a:xfrm>
          <a:prstGeom prst="diamond">
            <a:avLst/>
          </a:prstGeom>
          <a:solidFill>
            <a:schemeClr val="bg1"/>
          </a:solidFill>
          <a:ln w="127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1400" dirty="0"/>
          </a:p>
        </p:txBody>
      </p:sp>
      <p:sp>
        <p:nvSpPr>
          <p:cNvPr id="177" name="円/楕円 45">
            <a:extLst>
              <a:ext uri="{FF2B5EF4-FFF2-40B4-BE49-F238E27FC236}">
                <a16:creationId xmlns:a16="http://schemas.microsoft.com/office/drawing/2014/main" id="{B2F21A97-09BC-45D3-B118-262F1F6F6451}"/>
              </a:ext>
            </a:extLst>
          </p:cNvPr>
          <p:cNvSpPr/>
          <p:nvPr/>
        </p:nvSpPr>
        <p:spPr>
          <a:xfrm>
            <a:off x="7731396" y="2513611"/>
            <a:ext cx="90488" cy="90488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  <a:scene3d>
            <a:camera prst="orthographicFront">
              <a:rot lat="30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dirty="0"/>
          </a:p>
        </p:txBody>
      </p:sp>
      <p:sp>
        <p:nvSpPr>
          <p:cNvPr id="178" name="円/楕円 45">
            <a:extLst>
              <a:ext uri="{FF2B5EF4-FFF2-40B4-BE49-F238E27FC236}">
                <a16:creationId xmlns:a16="http://schemas.microsoft.com/office/drawing/2014/main" id="{25C32AA7-A0DB-468A-8617-C2009F4A4B00}"/>
              </a:ext>
            </a:extLst>
          </p:cNvPr>
          <p:cNvSpPr/>
          <p:nvPr/>
        </p:nvSpPr>
        <p:spPr>
          <a:xfrm>
            <a:off x="7673625" y="2455521"/>
            <a:ext cx="90488" cy="90488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  <a:scene3d>
            <a:camera prst="orthographicFront">
              <a:rot lat="30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dirty="0"/>
          </a:p>
        </p:txBody>
      </p:sp>
      <p:sp>
        <p:nvSpPr>
          <p:cNvPr id="179" name="円/楕円 45">
            <a:extLst>
              <a:ext uri="{FF2B5EF4-FFF2-40B4-BE49-F238E27FC236}">
                <a16:creationId xmlns:a16="http://schemas.microsoft.com/office/drawing/2014/main" id="{C583497E-097C-46A4-A259-98854FA2D9FA}"/>
              </a:ext>
            </a:extLst>
          </p:cNvPr>
          <p:cNvSpPr/>
          <p:nvPr/>
        </p:nvSpPr>
        <p:spPr>
          <a:xfrm>
            <a:off x="7778244" y="2425908"/>
            <a:ext cx="90488" cy="90488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  <a:scene3d>
            <a:camera prst="orthographicFront">
              <a:rot lat="30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dirty="0"/>
          </a:p>
        </p:txBody>
      </p:sp>
      <p:sp>
        <p:nvSpPr>
          <p:cNvPr id="180" name="円/楕円 45">
            <a:extLst>
              <a:ext uri="{FF2B5EF4-FFF2-40B4-BE49-F238E27FC236}">
                <a16:creationId xmlns:a16="http://schemas.microsoft.com/office/drawing/2014/main" id="{330BB047-1C3B-42BC-8A0D-314F765BD891}"/>
              </a:ext>
            </a:extLst>
          </p:cNvPr>
          <p:cNvSpPr/>
          <p:nvPr/>
        </p:nvSpPr>
        <p:spPr>
          <a:xfrm>
            <a:off x="7596803" y="2380664"/>
            <a:ext cx="90488" cy="90488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  <a:scene3d>
            <a:camera prst="orthographicFront">
              <a:rot lat="30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dirty="0"/>
          </a:p>
        </p:txBody>
      </p:sp>
      <p:sp>
        <p:nvSpPr>
          <p:cNvPr id="181" name="円/楕円 45">
            <a:extLst>
              <a:ext uri="{FF2B5EF4-FFF2-40B4-BE49-F238E27FC236}">
                <a16:creationId xmlns:a16="http://schemas.microsoft.com/office/drawing/2014/main" id="{F83CFEC9-4011-4F51-AAC3-D2557F15CE43}"/>
              </a:ext>
            </a:extLst>
          </p:cNvPr>
          <p:cNvSpPr/>
          <p:nvPr/>
        </p:nvSpPr>
        <p:spPr>
          <a:xfrm>
            <a:off x="7492712" y="2398920"/>
            <a:ext cx="90488" cy="90488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  <a:scene3d>
            <a:camera prst="orthographicFront">
              <a:rot lat="30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dirty="0"/>
          </a:p>
        </p:txBody>
      </p:sp>
      <p:sp>
        <p:nvSpPr>
          <p:cNvPr id="182" name="円/楕円 45">
            <a:extLst>
              <a:ext uri="{FF2B5EF4-FFF2-40B4-BE49-F238E27FC236}">
                <a16:creationId xmlns:a16="http://schemas.microsoft.com/office/drawing/2014/main" id="{9F1684B4-CBDC-48E4-B658-484F36F77997}"/>
              </a:ext>
            </a:extLst>
          </p:cNvPr>
          <p:cNvSpPr/>
          <p:nvPr/>
        </p:nvSpPr>
        <p:spPr>
          <a:xfrm>
            <a:off x="7474169" y="2466595"/>
            <a:ext cx="90488" cy="90488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  <a:scene3d>
            <a:camera prst="orthographicFront">
              <a:rot lat="30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dirty="0"/>
          </a:p>
        </p:txBody>
      </p:sp>
      <p:sp>
        <p:nvSpPr>
          <p:cNvPr id="183" name="円/楕円 45">
            <a:extLst>
              <a:ext uri="{FF2B5EF4-FFF2-40B4-BE49-F238E27FC236}">
                <a16:creationId xmlns:a16="http://schemas.microsoft.com/office/drawing/2014/main" id="{3F6123CE-52DD-4EFB-96E7-BC82426DD36C}"/>
              </a:ext>
            </a:extLst>
          </p:cNvPr>
          <p:cNvSpPr/>
          <p:nvPr/>
        </p:nvSpPr>
        <p:spPr>
          <a:xfrm>
            <a:off x="7482963" y="2552325"/>
            <a:ext cx="90488" cy="90488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  <a:scene3d>
            <a:camera prst="orthographicFront">
              <a:rot lat="30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dirty="0"/>
          </a:p>
        </p:txBody>
      </p:sp>
      <p:sp>
        <p:nvSpPr>
          <p:cNvPr id="184" name="円/楕円 45">
            <a:extLst>
              <a:ext uri="{FF2B5EF4-FFF2-40B4-BE49-F238E27FC236}">
                <a16:creationId xmlns:a16="http://schemas.microsoft.com/office/drawing/2014/main" id="{445C6954-3A83-4EDD-AF73-AC614E344BE0}"/>
              </a:ext>
            </a:extLst>
          </p:cNvPr>
          <p:cNvSpPr/>
          <p:nvPr/>
        </p:nvSpPr>
        <p:spPr>
          <a:xfrm>
            <a:off x="7559313" y="2592096"/>
            <a:ext cx="90488" cy="90488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  <a:scene3d>
            <a:camera prst="orthographicFront">
              <a:rot lat="30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dirty="0"/>
          </a:p>
        </p:txBody>
      </p:sp>
      <p:sp>
        <p:nvSpPr>
          <p:cNvPr id="185" name="円/楕円 45">
            <a:extLst>
              <a:ext uri="{FF2B5EF4-FFF2-40B4-BE49-F238E27FC236}">
                <a16:creationId xmlns:a16="http://schemas.microsoft.com/office/drawing/2014/main" id="{2271E774-3B2C-49E8-BE46-6D29F0E508A7}"/>
              </a:ext>
            </a:extLst>
          </p:cNvPr>
          <p:cNvSpPr/>
          <p:nvPr/>
        </p:nvSpPr>
        <p:spPr>
          <a:xfrm>
            <a:off x="7358957" y="2511839"/>
            <a:ext cx="90488" cy="90488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  <a:scene3d>
            <a:camera prst="orthographicFront">
              <a:rot lat="30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dirty="0"/>
          </a:p>
        </p:txBody>
      </p:sp>
      <p:sp>
        <p:nvSpPr>
          <p:cNvPr id="186" name="円/楕円 45">
            <a:extLst>
              <a:ext uri="{FF2B5EF4-FFF2-40B4-BE49-F238E27FC236}">
                <a16:creationId xmlns:a16="http://schemas.microsoft.com/office/drawing/2014/main" id="{76ADE72B-3CEC-4908-9385-1B258897AC7D}"/>
              </a:ext>
            </a:extLst>
          </p:cNvPr>
          <p:cNvSpPr/>
          <p:nvPr/>
        </p:nvSpPr>
        <p:spPr>
          <a:xfrm>
            <a:off x="7433639" y="2639626"/>
            <a:ext cx="90488" cy="90488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  <a:scene3d>
            <a:camera prst="orthographicFront">
              <a:rot lat="30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dirty="0"/>
          </a:p>
        </p:txBody>
      </p:sp>
      <p:sp>
        <p:nvSpPr>
          <p:cNvPr id="187" name="円/楕円 45">
            <a:extLst>
              <a:ext uri="{FF2B5EF4-FFF2-40B4-BE49-F238E27FC236}">
                <a16:creationId xmlns:a16="http://schemas.microsoft.com/office/drawing/2014/main" id="{08FCEA85-855B-4627-90D4-8135C3820A11}"/>
              </a:ext>
            </a:extLst>
          </p:cNvPr>
          <p:cNvSpPr/>
          <p:nvPr/>
        </p:nvSpPr>
        <p:spPr>
          <a:xfrm>
            <a:off x="7330641" y="2694468"/>
            <a:ext cx="90488" cy="90488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  <a:scene3d>
            <a:camera prst="orthographicFront">
              <a:rot lat="30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dirty="0"/>
          </a:p>
        </p:txBody>
      </p:sp>
      <p:sp>
        <p:nvSpPr>
          <p:cNvPr id="188" name="円/楕円 45">
            <a:extLst>
              <a:ext uri="{FF2B5EF4-FFF2-40B4-BE49-F238E27FC236}">
                <a16:creationId xmlns:a16="http://schemas.microsoft.com/office/drawing/2014/main" id="{0C8FFEE1-BCBB-4BFA-9F59-52F457CD7E9D}"/>
              </a:ext>
            </a:extLst>
          </p:cNvPr>
          <p:cNvSpPr/>
          <p:nvPr/>
        </p:nvSpPr>
        <p:spPr>
          <a:xfrm>
            <a:off x="7225790" y="2743004"/>
            <a:ext cx="90488" cy="90488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  <a:scene3d>
            <a:camera prst="orthographicFront">
              <a:rot lat="30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dirty="0"/>
          </a:p>
        </p:txBody>
      </p:sp>
      <p:sp>
        <p:nvSpPr>
          <p:cNvPr id="189" name="円/楕円 45">
            <a:extLst>
              <a:ext uri="{FF2B5EF4-FFF2-40B4-BE49-F238E27FC236}">
                <a16:creationId xmlns:a16="http://schemas.microsoft.com/office/drawing/2014/main" id="{13EE79FF-A225-46E7-B4D8-50800C0FC98B}"/>
              </a:ext>
            </a:extLst>
          </p:cNvPr>
          <p:cNvSpPr/>
          <p:nvPr/>
        </p:nvSpPr>
        <p:spPr>
          <a:xfrm>
            <a:off x="7178654" y="2724659"/>
            <a:ext cx="90488" cy="90488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  <a:scene3d>
            <a:camera prst="orthographicFront">
              <a:rot lat="30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dirty="0"/>
          </a:p>
        </p:txBody>
      </p:sp>
      <p:sp>
        <p:nvSpPr>
          <p:cNvPr id="190" name="円/楕円 45">
            <a:extLst>
              <a:ext uri="{FF2B5EF4-FFF2-40B4-BE49-F238E27FC236}">
                <a16:creationId xmlns:a16="http://schemas.microsoft.com/office/drawing/2014/main" id="{AF87EC08-D06E-4277-A8F7-4BF6FA592263}"/>
              </a:ext>
            </a:extLst>
          </p:cNvPr>
          <p:cNvSpPr/>
          <p:nvPr/>
        </p:nvSpPr>
        <p:spPr>
          <a:xfrm>
            <a:off x="7253978" y="2372217"/>
            <a:ext cx="90488" cy="90488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  <a:scene3d>
            <a:camera prst="orthographicFront">
              <a:rot lat="30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dirty="0"/>
          </a:p>
        </p:txBody>
      </p:sp>
      <p:sp>
        <p:nvSpPr>
          <p:cNvPr id="191" name="円/楕円 45">
            <a:extLst>
              <a:ext uri="{FF2B5EF4-FFF2-40B4-BE49-F238E27FC236}">
                <a16:creationId xmlns:a16="http://schemas.microsoft.com/office/drawing/2014/main" id="{FDA1A0C4-204C-4F09-B80E-ED2E96332254}"/>
              </a:ext>
            </a:extLst>
          </p:cNvPr>
          <p:cNvSpPr/>
          <p:nvPr/>
        </p:nvSpPr>
        <p:spPr>
          <a:xfrm>
            <a:off x="7243807" y="2465601"/>
            <a:ext cx="90488" cy="90488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  <a:scene3d>
            <a:camera prst="orthographicFront">
              <a:rot lat="30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dirty="0"/>
          </a:p>
        </p:txBody>
      </p:sp>
      <p:sp>
        <p:nvSpPr>
          <p:cNvPr id="192" name="円/楕円 45">
            <a:extLst>
              <a:ext uri="{FF2B5EF4-FFF2-40B4-BE49-F238E27FC236}">
                <a16:creationId xmlns:a16="http://schemas.microsoft.com/office/drawing/2014/main" id="{3A0FECF6-754D-46F8-9F31-5A07172BCE6F}"/>
              </a:ext>
            </a:extLst>
          </p:cNvPr>
          <p:cNvSpPr/>
          <p:nvPr/>
        </p:nvSpPr>
        <p:spPr>
          <a:xfrm>
            <a:off x="7225790" y="2542941"/>
            <a:ext cx="90488" cy="90488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  <a:scene3d>
            <a:camera prst="orthographicFront">
              <a:rot lat="30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dirty="0"/>
          </a:p>
        </p:txBody>
      </p:sp>
      <p:sp>
        <p:nvSpPr>
          <p:cNvPr id="193" name="円/楕円 45">
            <a:extLst>
              <a:ext uri="{FF2B5EF4-FFF2-40B4-BE49-F238E27FC236}">
                <a16:creationId xmlns:a16="http://schemas.microsoft.com/office/drawing/2014/main" id="{E747A4F4-F1BD-4232-A836-4CC1295F8D20}"/>
              </a:ext>
            </a:extLst>
          </p:cNvPr>
          <p:cNvSpPr/>
          <p:nvPr/>
        </p:nvSpPr>
        <p:spPr>
          <a:xfrm>
            <a:off x="7169246" y="2589624"/>
            <a:ext cx="90488" cy="90488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  <a:scene3d>
            <a:camera prst="orthographicFront">
              <a:rot lat="30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dirty="0"/>
          </a:p>
        </p:txBody>
      </p:sp>
      <p:sp>
        <p:nvSpPr>
          <p:cNvPr id="194" name="円/楕円 45">
            <a:extLst>
              <a:ext uri="{FF2B5EF4-FFF2-40B4-BE49-F238E27FC236}">
                <a16:creationId xmlns:a16="http://schemas.microsoft.com/office/drawing/2014/main" id="{F2710122-D150-443A-A44C-49CC2C78788F}"/>
              </a:ext>
            </a:extLst>
          </p:cNvPr>
          <p:cNvSpPr/>
          <p:nvPr/>
        </p:nvSpPr>
        <p:spPr>
          <a:xfrm>
            <a:off x="7091856" y="2513611"/>
            <a:ext cx="90488" cy="90488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  <a:scene3d>
            <a:camera prst="orthographicFront">
              <a:rot lat="30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dirty="0"/>
          </a:p>
        </p:txBody>
      </p:sp>
      <p:sp>
        <p:nvSpPr>
          <p:cNvPr id="195" name="円/楕円 45">
            <a:extLst>
              <a:ext uri="{FF2B5EF4-FFF2-40B4-BE49-F238E27FC236}">
                <a16:creationId xmlns:a16="http://schemas.microsoft.com/office/drawing/2014/main" id="{F6242042-01C5-4CB8-8F12-DBEA98667061}"/>
              </a:ext>
            </a:extLst>
          </p:cNvPr>
          <p:cNvSpPr/>
          <p:nvPr/>
        </p:nvSpPr>
        <p:spPr>
          <a:xfrm>
            <a:off x="7130982" y="2418509"/>
            <a:ext cx="90488" cy="90488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  <a:scene3d>
            <a:camera prst="orthographicFront">
              <a:rot lat="30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dirty="0"/>
          </a:p>
        </p:txBody>
      </p:sp>
      <p:sp>
        <p:nvSpPr>
          <p:cNvPr id="196" name="円/楕円 45">
            <a:extLst>
              <a:ext uri="{FF2B5EF4-FFF2-40B4-BE49-F238E27FC236}">
                <a16:creationId xmlns:a16="http://schemas.microsoft.com/office/drawing/2014/main" id="{95A54B83-405D-48F2-B2B0-1511D0568154}"/>
              </a:ext>
            </a:extLst>
          </p:cNvPr>
          <p:cNvSpPr/>
          <p:nvPr/>
        </p:nvSpPr>
        <p:spPr>
          <a:xfrm>
            <a:off x="6975643" y="2447550"/>
            <a:ext cx="90488" cy="90488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  <a:scene3d>
            <a:camera prst="orthographicFront">
              <a:rot lat="30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dirty="0"/>
          </a:p>
        </p:txBody>
      </p:sp>
      <p:sp>
        <p:nvSpPr>
          <p:cNvPr id="197" name="円/楕円 45">
            <a:extLst>
              <a:ext uri="{FF2B5EF4-FFF2-40B4-BE49-F238E27FC236}">
                <a16:creationId xmlns:a16="http://schemas.microsoft.com/office/drawing/2014/main" id="{34BBB345-1915-4F1D-9B93-8201E109E336}"/>
              </a:ext>
            </a:extLst>
          </p:cNvPr>
          <p:cNvSpPr/>
          <p:nvPr/>
        </p:nvSpPr>
        <p:spPr>
          <a:xfrm>
            <a:off x="6873270" y="2523956"/>
            <a:ext cx="90488" cy="90488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  <a:scene3d>
            <a:camera prst="orthographicFront">
              <a:rot lat="30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dirty="0"/>
          </a:p>
        </p:txBody>
      </p:sp>
      <p:sp>
        <p:nvSpPr>
          <p:cNvPr id="198" name="円/楕円 45">
            <a:extLst>
              <a:ext uri="{FF2B5EF4-FFF2-40B4-BE49-F238E27FC236}">
                <a16:creationId xmlns:a16="http://schemas.microsoft.com/office/drawing/2014/main" id="{CA0584D8-C46C-4403-9FD8-DA8584570489}"/>
              </a:ext>
            </a:extLst>
          </p:cNvPr>
          <p:cNvSpPr/>
          <p:nvPr/>
        </p:nvSpPr>
        <p:spPr>
          <a:xfrm>
            <a:off x="6854125" y="2694468"/>
            <a:ext cx="90488" cy="90488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  <a:scene3d>
            <a:camera prst="orthographicFront">
              <a:rot lat="30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dirty="0"/>
          </a:p>
        </p:txBody>
      </p:sp>
      <p:sp>
        <p:nvSpPr>
          <p:cNvPr id="199" name="円/楕円 45">
            <a:extLst>
              <a:ext uri="{FF2B5EF4-FFF2-40B4-BE49-F238E27FC236}">
                <a16:creationId xmlns:a16="http://schemas.microsoft.com/office/drawing/2014/main" id="{8146AFE1-B007-4F13-9855-B6024CEE8FB6}"/>
              </a:ext>
            </a:extLst>
          </p:cNvPr>
          <p:cNvSpPr/>
          <p:nvPr/>
        </p:nvSpPr>
        <p:spPr>
          <a:xfrm>
            <a:off x="6873270" y="2761814"/>
            <a:ext cx="90488" cy="90488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  <a:scene3d>
            <a:camera prst="orthographicFront">
              <a:rot lat="30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dirty="0"/>
          </a:p>
        </p:txBody>
      </p:sp>
      <p:sp>
        <p:nvSpPr>
          <p:cNvPr id="200" name="円/楕円 45">
            <a:extLst>
              <a:ext uri="{FF2B5EF4-FFF2-40B4-BE49-F238E27FC236}">
                <a16:creationId xmlns:a16="http://schemas.microsoft.com/office/drawing/2014/main" id="{9BB9BAC5-54D0-4ECE-BE7C-0FF53F4282F7}"/>
              </a:ext>
            </a:extLst>
          </p:cNvPr>
          <p:cNvSpPr/>
          <p:nvPr/>
        </p:nvSpPr>
        <p:spPr>
          <a:xfrm>
            <a:off x="6920108" y="2715606"/>
            <a:ext cx="90488" cy="90488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  <a:scene3d>
            <a:camera prst="orthographicFront">
              <a:rot lat="30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dirty="0"/>
          </a:p>
        </p:txBody>
      </p:sp>
      <p:sp>
        <p:nvSpPr>
          <p:cNvPr id="201" name="円/楕円 45">
            <a:extLst>
              <a:ext uri="{FF2B5EF4-FFF2-40B4-BE49-F238E27FC236}">
                <a16:creationId xmlns:a16="http://schemas.microsoft.com/office/drawing/2014/main" id="{04C3DEF3-6758-4304-95C2-AB9949237601}"/>
              </a:ext>
            </a:extLst>
          </p:cNvPr>
          <p:cNvSpPr/>
          <p:nvPr/>
        </p:nvSpPr>
        <p:spPr>
          <a:xfrm>
            <a:off x="6652814" y="2837897"/>
            <a:ext cx="90488" cy="90488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  <a:scene3d>
            <a:camera prst="orthographicFront">
              <a:rot lat="30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dirty="0"/>
          </a:p>
        </p:txBody>
      </p:sp>
      <p:sp>
        <p:nvSpPr>
          <p:cNvPr id="202" name="円/楕円 45">
            <a:extLst>
              <a:ext uri="{FF2B5EF4-FFF2-40B4-BE49-F238E27FC236}">
                <a16:creationId xmlns:a16="http://schemas.microsoft.com/office/drawing/2014/main" id="{31F0A40B-F670-4480-8E86-8E4FC2E8F3B1}"/>
              </a:ext>
            </a:extLst>
          </p:cNvPr>
          <p:cNvSpPr/>
          <p:nvPr/>
        </p:nvSpPr>
        <p:spPr>
          <a:xfrm>
            <a:off x="6673123" y="2932027"/>
            <a:ext cx="90488" cy="90488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  <a:scene3d>
            <a:camera prst="orthographicFront">
              <a:rot lat="30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dirty="0"/>
          </a:p>
        </p:txBody>
      </p:sp>
      <p:sp>
        <p:nvSpPr>
          <p:cNvPr id="203" name="円/楕円 45">
            <a:extLst>
              <a:ext uri="{FF2B5EF4-FFF2-40B4-BE49-F238E27FC236}">
                <a16:creationId xmlns:a16="http://schemas.microsoft.com/office/drawing/2014/main" id="{E5C29EFE-EA8B-4C51-961E-45DB0F54D577}"/>
              </a:ext>
            </a:extLst>
          </p:cNvPr>
          <p:cNvSpPr/>
          <p:nvPr/>
        </p:nvSpPr>
        <p:spPr>
          <a:xfrm>
            <a:off x="6765818" y="2847407"/>
            <a:ext cx="90488" cy="90488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  <a:scene3d>
            <a:camera prst="orthographicFront">
              <a:rot lat="30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dirty="0"/>
          </a:p>
        </p:txBody>
      </p:sp>
      <p:sp>
        <p:nvSpPr>
          <p:cNvPr id="204" name="円/楕円 45">
            <a:extLst>
              <a:ext uri="{FF2B5EF4-FFF2-40B4-BE49-F238E27FC236}">
                <a16:creationId xmlns:a16="http://schemas.microsoft.com/office/drawing/2014/main" id="{3F63CA01-1642-4F50-8141-2CFB923D01D9}"/>
              </a:ext>
            </a:extLst>
          </p:cNvPr>
          <p:cNvSpPr/>
          <p:nvPr/>
        </p:nvSpPr>
        <p:spPr>
          <a:xfrm>
            <a:off x="6558693" y="2742688"/>
            <a:ext cx="90488" cy="90488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  <a:scene3d>
            <a:camera prst="orthographicFront">
              <a:rot lat="30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dirty="0"/>
          </a:p>
        </p:txBody>
      </p:sp>
      <p:sp>
        <p:nvSpPr>
          <p:cNvPr id="205" name="円/楕円 45">
            <a:extLst>
              <a:ext uri="{FF2B5EF4-FFF2-40B4-BE49-F238E27FC236}">
                <a16:creationId xmlns:a16="http://schemas.microsoft.com/office/drawing/2014/main" id="{FC0170EE-7E42-4D3A-BADA-3D2BCFE0BA8E}"/>
              </a:ext>
            </a:extLst>
          </p:cNvPr>
          <p:cNvSpPr/>
          <p:nvPr/>
        </p:nvSpPr>
        <p:spPr>
          <a:xfrm>
            <a:off x="6454595" y="2731324"/>
            <a:ext cx="90488" cy="90488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  <a:scene3d>
            <a:camera prst="orthographicFront">
              <a:rot lat="30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dirty="0"/>
          </a:p>
        </p:txBody>
      </p:sp>
      <p:sp>
        <p:nvSpPr>
          <p:cNvPr id="206" name="円/楕円 45">
            <a:extLst>
              <a:ext uri="{FF2B5EF4-FFF2-40B4-BE49-F238E27FC236}">
                <a16:creationId xmlns:a16="http://schemas.microsoft.com/office/drawing/2014/main" id="{106F8B59-A1FD-4CB4-9B19-D2AB414D9D06}"/>
              </a:ext>
            </a:extLst>
          </p:cNvPr>
          <p:cNvSpPr/>
          <p:nvPr/>
        </p:nvSpPr>
        <p:spPr>
          <a:xfrm>
            <a:off x="6311673" y="2750276"/>
            <a:ext cx="90488" cy="90488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  <a:scene3d>
            <a:camera prst="orthographicFront">
              <a:rot lat="30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dirty="0"/>
          </a:p>
        </p:txBody>
      </p:sp>
      <p:sp>
        <p:nvSpPr>
          <p:cNvPr id="207" name="円/楕円 45">
            <a:extLst>
              <a:ext uri="{FF2B5EF4-FFF2-40B4-BE49-F238E27FC236}">
                <a16:creationId xmlns:a16="http://schemas.microsoft.com/office/drawing/2014/main" id="{4F7BAA4E-00DC-4C90-966D-FD38A22F8738}"/>
              </a:ext>
            </a:extLst>
          </p:cNvPr>
          <p:cNvSpPr/>
          <p:nvPr/>
        </p:nvSpPr>
        <p:spPr>
          <a:xfrm>
            <a:off x="6225783" y="2783992"/>
            <a:ext cx="90488" cy="90488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  <a:scene3d>
            <a:camera prst="orthographicFront">
              <a:rot lat="30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dirty="0"/>
          </a:p>
        </p:txBody>
      </p:sp>
      <p:sp>
        <p:nvSpPr>
          <p:cNvPr id="208" name="円/楕円 45">
            <a:extLst>
              <a:ext uri="{FF2B5EF4-FFF2-40B4-BE49-F238E27FC236}">
                <a16:creationId xmlns:a16="http://schemas.microsoft.com/office/drawing/2014/main" id="{174C456B-9713-40BD-9500-3783898E0D81}"/>
              </a:ext>
            </a:extLst>
          </p:cNvPr>
          <p:cNvSpPr/>
          <p:nvPr/>
        </p:nvSpPr>
        <p:spPr>
          <a:xfrm>
            <a:off x="6137871" y="2656981"/>
            <a:ext cx="90488" cy="90488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  <a:scene3d>
            <a:camera prst="orthographicFront">
              <a:rot lat="30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dirty="0"/>
          </a:p>
        </p:txBody>
      </p:sp>
      <p:sp>
        <p:nvSpPr>
          <p:cNvPr id="209" name="円/楕円 45">
            <a:extLst>
              <a:ext uri="{FF2B5EF4-FFF2-40B4-BE49-F238E27FC236}">
                <a16:creationId xmlns:a16="http://schemas.microsoft.com/office/drawing/2014/main" id="{82BE897D-CE42-4717-AA9A-B9A16EA71638}"/>
              </a:ext>
            </a:extLst>
          </p:cNvPr>
          <p:cNvSpPr/>
          <p:nvPr/>
        </p:nvSpPr>
        <p:spPr>
          <a:xfrm>
            <a:off x="6492103" y="2600835"/>
            <a:ext cx="90488" cy="90488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  <a:scene3d>
            <a:camera prst="orthographicFront">
              <a:rot lat="30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dirty="0"/>
          </a:p>
        </p:txBody>
      </p:sp>
      <p:sp>
        <p:nvSpPr>
          <p:cNvPr id="210" name="円/楕円 45">
            <a:extLst>
              <a:ext uri="{FF2B5EF4-FFF2-40B4-BE49-F238E27FC236}">
                <a16:creationId xmlns:a16="http://schemas.microsoft.com/office/drawing/2014/main" id="{B9DDFFE1-C948-4EAD-9FFD-9EBAB9C64CE4}"/>
              </a:ext>
            </a:extLst>
          </p:cNvPr>
          <p:cNvSpPr/>
          <p:nvPr/>
        </p:nvSpPr>
        <p:spPr>
          <a:xfrm>
            <a:off x="6368410" y="2732443"/>
            <a:ext cx="90488" cy="90488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  <a:scene3d>
            <a:camera prst="orthographicFront">
              <a:rot lat="30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dirty="0"/>
          </a:p>
        </p:txBody>
      </p:sp>
      <p:sp>
        <p:nvSpPr>
          <p:cNvPr id="211" name="円/楕円 45">
            <a:extLst>
              <a:ext uri="{FF2B5EF4-FFF2-40B4-BE49-F238E27FC236}">
                <a16:creationId xmlns:a16="http://schemas.microsoft.com/office/drawing/2014/main" id="{CB56EBAE-AAB3-42AB-AACA-B6BB5980FB60}"/>
              </a:ext>
            </a:extLst>
          </p:cNvPr>
          <p:cNvSpPr/>
          <p:nvPr/>
        </p:nvSpPr>
        <p:spPr>
          <a:xfrm>
            <a:off x="6426394" y="2837897"/>
            <a:ext cx="90488" cy="90488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  <a:scene3d>
            <a:camera prst="orthographicFront">
              <a:rot lat="30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dirty="0"/>
          </a:p>
        </p:txBody>
      </p:sp>
      <p:sp>
        <p:nvSpPr>
          <p:cNvPr id="212" name="円/楕円 45">
            <a:extLst>
              <a:ext uri="{FF2B5EF4-FFF2-40B4-BE49-F238E27FC236}">
                <a16:creationId xmlns:a16="http://schemas.microsoft.com/office/drawing/2014/main" id="{163B0BA6-ECBC-4325-A6EE-370FBD58410C}"/>
              </a:ext>
            </a:extLst>
          </p:cNvPr>
          <p:cNvSpPr/>
          <p:nvPr/>
        </p:nvSpPr>
        <p:spPr>
          <a:xfrm>
            <a:off x="6406172" y="2923741"/>
            <a:ext cx="90488" cy="90488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  <a:scene3d>
            <a:camera prst="orthographicFront">
              <a:rot lat="30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dirty="0"/>
          </a:p>
        </p:txBody>
      </p:sp>
      <p:sp>
        <p:nvSpPr>
          <p:cNvPr id="213" name="円/楕円 45">
            <a:extLst>
              <a:ext uri="{FF2B5EF4-FFF2-40B4-BE49-F238E27FC236}">
                <a16:creationId xmlns:a16="http://schemas.microsoft.com/office/drawing/2014/main" id="{53D3F7C1-2D68-4FED-8392-ADE5A4B258FF}"/>
              </a:ext>
            </a:extLst>
          </p:cNvPr>
          <p:cNvSpPr/>
          <p:nvPr/>
        </p:nvSpPr>
        <p:spPr>
          <a:xfrm>
            <a:off x="6048979" y="2932027"/>
            <a:ext cx="90488" cy="90488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  <a:scene3d>
            <a:camera prst="orthographicFront">
              <a:rot lat="30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dirty="0"/>
          </a:p>
        </p:txBody>
      </p:sp>
      <p:sp>
        <p:nvSpPr>
          <p:cNvPr id="214" name="円/楕円 45">
            <a:extLst>
              <a:ext uri="{FF2B5EF4-FFF2-40B4-BE49-F238E27FC236}">
                <a16:creationId xmlns:a16="http://schemas.microsoft.com/office/drawing/2014/main" id="{82EC1761-F845-4471-AA47-A9CA954128A3}"/>
              </a:ext>
            </a:extLst>
          </p:cNvPr>
          <p:cNvSpPr/>
          <p:nvPr/>
        </p:nvSpPr>
        <p:spPr>
          <a:xfrm>
            <a:off x="6212774" y="2953429"/>
            <a:ext cx="90488" cy="90488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  <a:scene3d>
            <a:camera prst="orthographicFront">
              <a:rot lat="30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dirty="0"/>
          </a:p>
        </p:txBody>
      </p:sp>
      <p:sp>
        <p:nvSpPr>
          <p:cNvPr id="215" name="円/楕円 45">
            <a:extLst>
              <a:ext uri="{FF2B5EF4-FFF2-40B4-BE49-F238E27FC236}">
                <a16:creationId xmlns:a16="http://schemas.microsoft.com/office/drawing/2014/main" id="{E0858A40-0147-4197-83E8-42441B0FC4B0}"/>
              </a:ext>
            </a:extLst>
          </p:cNvPr>
          <p:cNvSpPr/>
          <p:nvPr/>
        </p:nvSpPr>
        <p:spPr>
          <a:xfrm>
            <a:off x="5873027" y="2801912"/>
            <a:ext cx="90488" cy="90488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  <a:scene3d>
            <a:camera prst="orthographicFront">
              <a:rot lat="30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dirty="0"/>
          </a:p>
        </p:txBody>
      </p:sp>
      <p:sp>
        <p:nvSpPr>
          <p:cNvPr id="216" name="円/楕円 45">
            <a:extLst>
              <a:ext uri="{FF2B5EF4-FFF2-40B4-BE49-F238E27FC236}">
                <a16:creationId xmlns:a16="http://schemas.microsoft.com/office/drawing/2014/main" id="{A4160283-1492-4B00-B139-02443CB03A38}"/>
              </a:ext>
            </a:extLst>
          </p:cNvPr>
          <p:cNvSpPr/>
          <p:nvPr/>
        </p:nvSpPr>
        <p:spPr>
          <a:xfrm>
            <a:off x="5473101" y="2951912"/>
            <a:ext cx="90488" cy="90488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  <a:scene3d>
            <a:camera prst="orthographicFront">
              <a:rot lat="30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dirty="0"/>
          </a:p>
        </p:txBody>
      </p:sp>
      <p:sp>
        <p:nvSpPr>
          <p:cNvPr id="217" name="円/楕円 45">
            <a:extLst>
              <a:ext uri="{FF2B5EF4-FFF2-40B4-BE49-F238E27FC236}">
                <a16:creationId xmlns:a16="http://schemas.microsoft.com/office/drawing/2014/main" id="{7D423EC7-2BF6-4DCB-AA8B-8C766038B71B}"/>
              </a:ext>
            </a:extLst>
          </p:cNvPr>
          <p:cNvSpPr/>
          <p:nvPr/>
        </p:nvSpPr>
        <p:spPr>
          <a:xfrm>
            <a:off x="5692330" y="2918990"/>
            <a:ext cx="90488" cy="90488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  <a:scene3d>
            <a:camera prst="orthographicFront">
              <a:rot lat="30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dirty="0"/>
          </a:p>
        </p:txBody>
      </p:sp>
      <p:sp>
        <p:nvSpPr>
          <p:cNvPr id="218" name="円/楕円 45">
            <a:extLst>
              <a:ext uri="{FF2B5EF4-FFF2-40B4-BE49-F238E27FC236}">
                <a16:creationId xmlns:a16="http://schemas.microsoft.com/office/drawing/2014/main" id="{4765C5F6-1612-4408-8F5F-DC5FE23BED2A}"/>
              </a:ext>
            </a:extLst>
          </p:cNvPr>
          <p:cNvSpPr/>
          <p:nvPr/>
        </p:nvSpPr>
        <p:spPr>
          <a:xfrm>
            <a:off x="5633760" y="3029451"/>
            <a:ext cx="90488" cy="90488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  <a:scene3d>
            <a:camera prst="orthographicFront">
              <a:rot lat="30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dirty="0"/>
          </a:p>
        </p:txBody>
      </p:sp>
      <p:sp>
        <p:nvSpPr>
          <p:cNvPr id="219" name="円/楕円 45">
            <a:extLst>
              <a:ext uri="{FF2B5EF4-FFF2-40B4-BE49-F238E27FC236}">
                <a16:creationId xmlns:a16="http://schemas.microsoft.com/office/drawing/2014/main" id="{0ED45280-8DBA-4B8C-B618-A8A32D20DB9E}"/>
              </a:ext>
            </a:extLst>
          </p:cNvPr>
          <p:cNvSpPr/>
          <p:nvPr/>
        </p:nvSpPr>
        <p:spPr>
          <a:xfrm>
            <a:off x="5740052" y="3000190"/>
            <a:ext cx="90488" cy="90488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  <a:scene3d>
            <a:camera prst="orthographicFront">
              <a:rot lat="30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dirty="0"/>
          </a:p>
        </p:txBody>
      </p:sp>
      <p:sp>
        <p:nvSpPr>
          <p:cNvPr id="220" name="円/楕円 45">
            <a:extLst>
              <a:ext uri="{FF2B5EF4-FFF2-40B4-BE49-F238E27FC236}">
                <a16:creationId xmlns:a16="http://schemas.microsoft.com/office/drawing/2014/main" id="{FBBF7E54-0A57-45B6-9A80-5CFBD002DAF6}"/>
              </a:ext>
            </a:extLst>
          </p:cNvPr>
          <p:cNvSpPr/>
          <p:nvPr/>
        </p:nvSpPr>
        <p:spPr>
          <a:xfrm>
            <a:off x="5767733" y="3189297"/>
            <a:ext cx="90488" cy="90488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  <a:scene3d>
            <a:camera prst="orthographicFront">
              <a:rot lat="30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dirty="0"/>
          </a:p>
        </p:txBody>
      </p:sp>
      <p:sp>
        <p:nvSpPr>
          <p:cNvPr id="221" name="円/楕円 45">
            <a:extLst>
              <a:ext uri="{FF2B5EF4-FFF2-40B4-BE49-F238E27FC236}">
                <a16:creationId xmlns:a16="http://schemas.microsoft.com/office/drawing/2014/main" id="{E94B1B8C-BF64-41C2-8FB5-6E5743DF72E0}"/>
              </a:ext>
            </a:extLst>
          </p:cNvPr>
          <p:cNvSpPr/>
          <p:nvPr/>
        </p:nvSpPr>
        <p:spPr>
          <a:xfrm>
            <a:off x="5614253" y="3133887"/>
            <a:ext cx="90488" cy="90488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  <a:scene3d>
            <a:camera prst="orthographicFront">
              <a:rot lat="30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dirty="0"/>
          </a:p>
        </p:txBody>
      </p:sp>
      <p:sp>
        <p:nvSpPr>
          <p:cNvPr id="222" name="円/楕円 45">
            <a:extLst>
              <a:ext uri="{FF2B5EF4-FFF2-40B4-BE49-F238E27FC236}">
                <a16:creationId xmlns:a16="http://schemas.microsoft.com/office/drawing/2014/main" id="{FB4BC25F-9571-49B2-AC20-DC6C0C74DC81}"/>
              </a:ext>
            </a:extLst>
          </p:cNvPr>
          <p:cNvSpPr/>
          <p:nvPr/>
        </p:nvSpPr>
        <p:spPr>
          <a:xfrm>
            <a:off x="5482805" y="3065779"/>
            <a:ext cx="90488" cy="90488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  <a:scene3d>
            <a:camera prst="orthographicFront">
              <a:rot lat="30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dirty="0"/>
          </a:p>
        </p:txBody>
      </p:sp>
      <p:sp>
        <p:nvSpPr>
          <p:cNvPr id="223" name="円/楕円 45">
            <a:extLst>
              <a:ext uri="{FF2B5EF4-FFF2-40B4-BE49-F238E27FC236}">
                <a16:creationId xmlns:a16="http://schemas.microsoft.com/office/drawing/2014/main" id="{AC64221D-DAA8-4170-AF36-076A64BA3D31}"/>
              </a:ext>
            </a:extLst>
          </p:cNvPr>
          <p:cNvSpPr/>
          <p:nvPr/>
        </p:nvSpPr>
        <p:spPr>
          <a:xfrm>
            <a:off x="5645749" y="3231436"/>
            <a:ext cx="90488" cy="90488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  <a:scene3d>
            <a:camera prst="orthographicFront">
              <a:rot lat="30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dirty="0"/>
          </a:p>
        </p:txBody>
      </p:sp>
      <p:sp>
        <p:nvSpPr>
          <p:cNvPr id="224" name="円/楕円 45">
            <a:extLst>
              <a:ext uri="{FF2B5EF4-FFF2-40B4-BE49-F238E27FC236}">
                <a16:creationId xmlns:a16="http://schemas.microsoft.com/office/drawing/2014/main" id="{D57AC150-2B9E-4B56-8D8C-77316364364C}"/>
              </a:ext>
            </a:extLst>
          </p:cNvPr>
          <p:cNvSpPr/>
          <p:nvPr/>
        </p:nvSpPr>
        <p:spPr>
          <a:xfrm>
            <a:off x="5873027" y="1514514"/>
            <a:ext cx="90488" cy="90488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  <a:scene3d>
            <a:camera prst="orthographicFront">
              <a:rot lat="30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dirty="0"/>
          </a:p>
        </p:txBody>
      </p:sp>
      <p:sp>
        <p:nvSpPr>
          <p:cNvPr id="233" name="正方形/長方形 232">
            <a:extLst>
              <a:ext uri="{FF2B5EF4-FFF2-40B4-BE49-F238E27FC236}">
                <a16:creationId xmlns:a16="http://schemas.microsoft.com/office/drawing/2014/main" id="{BE7A5FBB-4967-46A6-95C8-54A836522F8F}"/>
              </a:ext>
            </a:extLst>
          </p:cNvPr>
          <p:cNvSpPr/>
          <p:nvPr/>
        </p:nvSpPr>
        <p:spPr>
          <a:xfrm>
            <a:off x="5314646" y="1497115"/>
            <a:ext cx="1046707" cy="5985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/>
          </a:p>
        </p:txBody>
      </p:sp>
      <p:cxnSp>
        <p:nvCxnSpPr>
          <p:cNvPr id="234" name="直線コネクタ 233">
            <a:extLst>
              <a:ext uri="{FF2B5EF4-FFF2-40B4-BE49-F238E27FC236}">
                <a16:creationId xmlns:a16="http://schemas.microsoft.com/office/drawing/2014/main" id="{B3565223-C34F-42E1-8FEF-601A0616714D}"/>
              </a:ext>
            </a:extLst>
          </p:cNvPr>
          <p:cNvCxnSpPr/>
          <p:nvPr/>
        </p:nvCxnSpPr>
        <p:spPr>
          <a:xfrm flipV="1">
            <a:off x="7797344" y="2446385"/>
            <a:ext cx="564698" cy="564698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5" name="直線コネクタ 234">
            <a:extLst>
              <a:ext uri="{FF2B5EF4-FFF2-40B4-BE49-F238E27FC236}">
                <a16:creationId xmlns:a16="http://schemas.microsoft.com/office/drawing/2014/main" id="{90D6478C-F868-4AAA-8BD2-A2C1D3F081A2}"/>
              </a:ext>
            </a:extLst>
          </p:cNvPr>
          <p:cNvCxnSpPr>
            <a:cxnSpLocks/>
          </p:cNvCxnSpPr>
          <p:nvPr/>
        </p:nvCxnSpPr>
        <p:spPr>
          <a:xfrm>
            <a:off x="8357280" y="2446545"/>
            <a:ext cx="632214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6" name="円/楕円 89">
            <a:extLst>
              <a:ext uri="{FF2B5EF4-FFF2-40B4-BE49-F238E27FC236}">
                <a16:creationId xmlns:a16="http://schemas.microsoft.com/office/drawing/2014/main" id="{05F420DE-2FAB-4BF8-9F13-B36BCC239BD6}"/>
              </a:ext>
            </a:extLst>
          </p:cNvPr>
          <p:cNvSpPr/>
          <p:nvPr/>
        </p:nvSpPr>
        <p:spPr>
          <a:xfrm>
            <a:off x="8133423" y="1255516"/>
            <a:ext cx="83580" cy="90488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  <a:scene3d>
            <a:camera prst="orthographicFront">
              <a:rot lat="30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dirty="0"/>
          </a:p>
        </p:txBody>
      </p:sp>
      <p:pic>
        <p:nvPicPr>
          <p:cNvPr id="237" name="図 236" descr="グラフ, 散布図&#10;&#10;自動的に生成された説明">
            <a:extLst>
              <a:ext uri="{FF2B5EF4-FFF2-40B4-BE49-F238E27FC236}">
                <a16:creationId xmlns:a16="http://schemas.microsoft.com/office/drawing/2014/main" id="{2F840D27-7B97-4AA2-BB9C-490A4756B13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8423" y="2510072"/>
            <a:ext cx="1295581" cy="762106"/>
          </a:xfrm>
          <a:prstGeom prst="rect">
            <a:avLst/>
          </a:prstGeom>
        </p:spPr>
      </p:pic>
      <p:sp>
        <p:nvSpPr>
          <p:cNvPr id="230" name="正方形/長方形 229">
            <a:extLst>
              <a:ext uri="{FF2B5EF4-FFF2-40B4-BE49-F238E27FC236}">
                <a16:creationId xmlns:a16="http://schemas.microsoft.com/office/drawing/2014/main" id="{0ECB9617-14B4-4094-AF6A-D033C5B99C4F}"/>
              </a:ext>
            </a:extLst>
          </p:cNvPr>
          <p:cNvSpPr/>
          <p:nvPr/>
        </p:nvSpPr>
        <p:spPr>
          <a:xfrm>
            <a:off x="5760077" y="1906554"/>
            <a:ext cx="2016304" cy="56605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ja-JP" altLang="en-US" sz="900" b="1" dirty="0">
                <a:solidFill>
                  <a:schemeClr val="tx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支店</a:t>
            </a:r>
          </a:p>
        </p:txBody>
      </p:sp>
      <p:sp>
        <p:nvSpPr>
          <p:cNvPr id="231" name="正方形/長方形 230">
            <a:extLst>
              <a:ext uri="{FF2B5EF4-FFF2-40B4-BE49-F238E27FC236}">
                <a16:creationId xmlns:a16="http://schemas.microsoft.com/office/drawing/2014/main" id="{B55DBC43-774A-4225-B53E-F9CD941E9244}"/>
              </a:ext>
            </a:extLst>
          </p:cNvPr>
          <p:cNvSpPr/>
          <p:nvPr/>
        </p:nvSpPr>
        <p:spPr>
          <a:xfrm>
            <a:off x="5733485" y="2262404"/>
            <a:ext cx="2016304" cy="20092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ja-JP" altLang="en-US" sz="900" b="1" dirty="0">
                <a:solidFill>
                  <a:schemeClr val="tx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サテライト支店</a:t>
            </a:r>
          </a:p>
        </p:txBody>
      </p:sp>
      <p:sp>
        <p:nvSpPr>
          <p:cNvPr id="229" name="正方形/長方形 228">
            <a:extLst>
              <a:ext uri="{FF2B5EF4-FFF2-40B4-BE49-F238E27FC236}">
                <a16:creationId xmlns:a16="http://schemas.microsoft.com/office/drawing/2014/main" id="{CE7C8404-313F-4EB3-BE78-7E0DA3C00EB7}"/>
              </a:ext>
            </a:extLst>
          </p:cNvPr>
          <p:cNvSpPr/>
          <p:nvPr/>
        </p:nvSpPr>
        <p:spPr>
          <a:xfrm>
            <a:off x="5740910" y="1748258"/>
            <a:ext cx="2016304" cy="56605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ja-JP" altLang="en-US" sz="900" b="1" dirty="0">
                <a:solidFill>
                  <a:schemeClr val="tx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ブロック統括支店</a:t>
            </a:r>
          </a:p>
        </p:txBody>
      </p:sp>
      <p:grpSp>
        <p:nvGrpSpPr>
          <p:cNvPr id="225" name="グループ化 224">
            <a:extLst>
              <a:ext uri="{FF2B5EF4-FFF2-40B4-BE49-F238E27FC236}">
                <a16:creationId xmlns:a16="http://schemas.microsoft.com/office/drawing/2014/main" id="{4665353B-4831-4E17-B57E-85C8A9F520F6}"/>
              </a:ext>
            </a:extLst>
          </p:cNvPr>
          <p:cNvGrpSpPr/>
          <p:nvPr/>
        </p:nvGrpSpPr>
        <p:grpSpPr>
          <a:xfrm>
            <a:off x="5612859" y="1982745"/>
            <a:ext cx="128586" cy="128586"/>
            <a:chOff x="5476875" y="2319339"/>
            <a:chExt cx="152400" cy="152400"/>
          </a:xfrm>
          <a:scene3d>
            <a:camera prst="orthographicFront">
              <a:rot lat="2400000" lon="0" rev="0"/>
            </a:camera>
            <a:lightRig rig="threePt" dir="t"/>
          </a:scene3d>
        </p:grpSpPr>
        <p:sp>
          <p:nvSpPr>
            <p:cNvPr id="226" name="円/楕円 124">
              <a:extLst>
                <a:ext uri="{FF2B5EF4-FFF2-40B4-BE49-F238E27FC236}">
                  <a16:creationId xmlns:a16="http://schemas.microsoft.com/office/drawing/2014/main" id="{DBEA5F79-CD04-4B73-8ADF-35BA16EF1A18}"/>
                </a:ext>
              </a:extLst>
            </p:cNvPr>
            <p:cNvSpPr/>
            <p:nvPr/>
          </p:nvSpPr>
          <p:spPr>
            <a:xfrm>
              <a:off x="5476875" y="2319339"/>
              <a:ext cx="152400" cy="152400"/>
            </a:xfrm>
            <a:prstGeom prst="ellipse">
              <a:avLst/>
            </a:prstGeom>
            <a:noFill/>
            <a:ln w="952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dirty="0"/>
            </a:p>
          </p:txBody>
        </p:sp>
        <p:sp>
          <p:nvSpPr>
            <p:cNvPr id="227" name="円/楕円 125">
              <a:extLst>
                <a:ext uri="{FF2B5EF4-FFF2-40B4-BE49-F238E27FC236}">
                  <a16:creationId xmlns:a16="http://schemas.microsoft.com/office/drawing/2014/main" id="{61D819CD-FCC5-4EFA-ADA4-6F349B2DE6E6}"/>
                </a:ext>
              </a:extLst>
            </p:cNvPr>
            <p:cNvSpPr/>
            <p:nvPr/>
          </p:nvSpPr>
          <p:spPr>
            <a:xfrm>
              <a:off x="5505450" y="2347914"/>
              <a:ext cx="95250" cy="95250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 w="952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dirty="0"/>
            </a:p>
          </p:txBody>
        </p:sp>
      </p:grpSp>
      <p:sp>
        <p:nvSpPr>
          <p:cNvPr id="228" name="円/楕円 126">
            <a:extLst>
              <a:ext uri="{FF2B5EF4-FFF2-40B4-BE49-F238E27FC236}">
                <a16:creationId xmlns:a16="http://schemas.microsoft.com/office/drawing/2014/main" id="{C75070FF-09AE-49FD-9059-1605AB7754D8}"/>
              </a:ext>
            </a:extLst>
          </p:cNvPr>
          <p:cNvSpPr/>
          <p:nvPr/>
        </p:nvSpPr>
        <p:spPr>
          <a:xfrm>
            <a:off x="5626072" y="2151725"/>
            <a:ext cx="123077" cy="115814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  <a:scene3d>
            <a:camera prst="orthographicFront">
              <a:rot lat="30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1400" dirty="0"/>
          </a:p>
        </p:txBody>
      </p:sp>
      <p:sp>
        <p:nvSpPr>
          <p:cNvPr id="232" name="ひし形 231">
            <a:extLst>
              <a:ext uri="{FF2B5EF4-FFF2-40B4-BE49-F238E27FC236}">
                <a16:creationId xmlns:a16="http://schemas.microsoft.com/office/drawing/2014/main" id="{EDEE62A2-1D19-4F99-B1EC-1A1051637A33}"/>
              </a:ext>
            </a:extLst>
          </p:cNvPr>
          <p:cNvSpPr/>
          <p:nvPr/>
        </p:nvSpPr>
        <p:spPr>
          <a:xfrm flipV="1">
            <a:off x="5625631" y="2327616"/>
            <a:ext cx="109539" cy="119338"/>
          </a:xfrm>
          <a:prstGeom prst="diamond">
            <a:avLst/>
          </a:prstGeom>
          <a:solidFill>
            <a:schemeClr val="bg1"/>
          </a:solidFill>
          <a:ln w="127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1400"/>
          </a:p>
        </p:txBody>
      </p:sp>
      <p:grpSp>
        <p:nvGrpSpPr>
          <p:cNvPr id="239" name="グループ化 238">
            <a:extLst>
              <a:ext uri="{FF2B5EF4-FFF2-40B4-BE49-F238E27FC236}">
                <a16:creationId xmlns:a16="http://schemas.microsoft.com/office/drawing/2014/main" id="{9554D617-83F1-4E40-A288-FFA4A33A6177}"/>
              </a:ext>
            </a:extLst>
          </p:cNvPr>
          <p:cNvGrpSpPr/>
          <p:nvPr/>
        </p:nvGrpSpPr>
        <p:grpSpPr>
          <a:xfrm>
            <a:off x="5097543" y="4581911"/>
            <a:ext cx="4374025" cy="1644180"/>
            <a:chOff x="756097" y="2996378"/>
            <a:chExt cx="4018648" cy="3583554"/>
          </a:xfrm>
          <a:noFill/>
        </p:grpSpPr>
        <p:grpSp>
          <p:nvGrpSpPr>
            <p:cNvPr id="249" name="グループ化 248">
              <a:extLst>
                <a:ext uri="{FF2B5EF4-FFF2-40B4-BE49-F238E27FC236}">
                  <a16:creationId xmlns:a16="http://schemas.microsoft.com/office/drawing/2014/main" id="{42BAD143-B426-4050-B6C1-C31522F995C7}"/>
                </a:ext>
              </a:extLst>
            </p:cNvPr>
            <p:cNvGrpSpPr/>
            <p:nvPr/>
          </p:nvGrpSpPr>
          <p:grpSpPr>
            <a:xfrm>
              <a:off x="756097" y="2996378"/>
              <a:ext cx="1814289" cy="1712686"/>
              <a:chOff x="756097" y="2996378"/>
              <a:chExt cx="1814289" cy="1712686"/>
            </a:xfrm>
            <a:grpFill/>
          </p:grpSpPr>
          <p:sp>
            <p:nvSpPr>
              <p:cNvPr id="259" name="正方形/長方形 258">
                <a:extLst>
                  <a:ext uri="{FF2B5EF4-FFF2-40B4-BE49-F238E27FC236}">
                    <a16:creationId xmlns:a16="http://schemas.microsoft.com/office/drawing/2014/main" id="{65C39D48-0C75-4DC5-8CDA-5DC10A16824E}"/>
                  </a:ext>
                </a:extLst>
              </p:cNvPr>
              <p:cNvSpPr/>
              <p:nvPr/>
            </p:nvSpPr>
            <p:spPr>
              <a:xfrm>
                <a:off x="756098" y="2996378"/>
                <a:ext cx="1814288" cy="1712686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ja-JP" altLang="en-US" sz="1050">
                  <a:solidFill>
                    <a:schemeClr val="bg1"/>
                  </a:solidFill>
                  <a:latin typeface="BIZ UDPゴシック" panose="020B0400000000000000" pitchFamily="50" charset="-128"/>
                  <a:ea typeface="BIZ UDPゴシック" panose="020B0400000000000000" pitchFamily="50" charset="-128"/>
                </a:endParaRPr>
              </a:p>
            </p:txBody>
          </p:sp>
          <p:sp>
            <p:nvSpPr>
              <p:cNvPr id="260" name="正方形/長方形 259">
                <a:extLst>
                  <a:ext uri="{FF2B5EF4-FFF2-40B4-BE49-F238E27FC236}">
                    <a16:creationId xmlns:a16="http://schemas.microsoft.com/office/drawing/2014/main" id="{5C140963-27F8-4FB9-A792-9B7E9ABD91B0}"/>
                  </a:ext>
                </a:extLst>
              </p:cNvPr>
              <p:cNvSpPr/>
              <p:nvPr/>
            </p:nvSpPr>
            <p:spPr>
              <a:xfrm>
                <a:off x="756097" y="2996378"/>
                <a:ext cx="898531" cy="457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ja-JP" altLang="en-US" sz="1050">
                  <a:solidFill>
                    <a:schemeClr val="bg1"/>
                  </a:solidFill>
                  <a:latin typeface="BIZ UDPゴシック" panose="020B0400000000000000" pitchFamily="50" charset="-128"/>
                  <a:ea typeface="BIZ UDPゴシック" panose="020B0400000000000000" pitchFamily="50" charset="-128"/>
                </a:endParaRPr>
              </a:p>
            </p:txBody>
          </p:sp>
        </p:grpSp>
        <p:grpSp>
          <p:nvGrpSpPr>
            <p:cNvPr id="250" name="グループ化 249">
              <a:extLst>
                <a:ext uri="{FF2B5EF4-FFF2-40B4-BE49-F238E27FC236}">
                  <a16:creationId xmlns:a16="http://schemas.microsoft.com/office/drawing/2014/main" id="{D34D4F01-EA3D-4341-8C66-DA53BD5F8ADB}"/>
                </a:ext>
              </a:extLst>
            </p:cNvPr>
            <p:cNvGrpSpPr/>
            <p:nvPr/>
          </p:nvGrpSpPr>
          <p:grpSpPr>
            <a:xfrm>
              <a:off x="2960457" y="2996378"/>
              <a:ext cx="1814288" cy="1712686"/>
              <a:chOff x="756098" y="2996378"/>
              <a:chExt cx="1814288" cy="1712686"/>
            </a:xfrm>
            <a:grpFill/>
          </p:grpSpPr>
          <p:sp>
            <p:nvSpPr>
              <p:cNvPr id="257" name="正方形/長方形 256">
                <a:extLst>
                  <a:ext uri="{FF2B5EF4-FFF2-40B4-BE49-F238E27FC236}">
                    <a16:creationId xmlns:a16="http://schemas.microsoft.com/office/drawing/2014/main" id="{CA10A1B4-02C9-4001-BB0A-C271B9802991}"/>
                  </a:ext>
                </a:extLst>
              </p:cNvPr>
              <p:cNvSpPr/>
              <p:nvPr/>
            </p:nvSpPr>
            <p:spPr>
              <a:xfrm>
                <a:off x="756098" y="2996378"/>
                <a:ext cx="1814288" cy="1712686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ja-JP" altLang="en-US" sz="1050">
                  <a:solidFill>
                    <a:schemeClr val="bg1"/>
                  </a:solidFill>
                  <a:latin typeface="BIZ UDPゴシック" panose="020B0400000000000000" pitchFamily="50" charset="-128"/>
                  <a:ea typeface="BIZ UDPゴシック" panose="020B0400000000000000" pitchFamily="50" charset="-128"/>
                </a:endParaRPr>
              </a:p>
            </p:txBody>
          </p:sp>
          <p:sp>
            <p:nvSpPr>
              <p:cNvPr id="258" name="正方形/長方形 257">
                <a:extLst>
                  <a:ext uri="{FF2B5EF4-FFF2-40B4-BE49-F238E27FC236}">
                    <a16:creationId xmlns:a16="http://schemas.microsoft.com/office/drawing/2014/main" id="{468EC9FC-97D9-4263-8D59-D21C793B3CDB}"/>
                  </a:ext>
                </a:extLst>
              </p:cNvPr>
              <p:cNvSpPr/>
              <p:nvPr/>
            </p:nvSpPr>
            <p:spPr>
              <a:xfrm>
                <a:off x="756098" y="2996378"/>
                <a:ext cx="898531" cy="4571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ja-JP" altLang="en-US" sz="1050">
                  <a:solidFill>
                    <a:schemeClr val="bg1"/>
                  </a:solidFill>
                  <a:latin typeface="BIZ UDPゴシック" panose="020B0400000000000000" pitchFamily="50" charset="-128"/>
                  <a:ea typeface="BIZ UDPゴシック" panose="020B0400000000000000" pitchFamily="50" charset="-128"/>
                </a:endParaRPr>
              </a:p>
            </p:txBody>
          </p:sp>
        </p:grpSp>
        <p:grpSp>
          <p:nvGrpSpPr>
            <p:cNvPr id="251" name="グループ化 250">
              <a:extLst>
                <a:ext uri="{FF2B5EF4-FFF2-40B4-BE49-F238E27FC236}">
                  <a16:creationId xmlns:a16="http://schemas.microsoft.com/office/drawing/2014/main" id="{DF76A1FD-47D9-4823-A2F4-B3D1190B2ADB}"/>
                </a:ext>
              </a:extLst>
            </p:cNvPr>
            <p:cNvGrpSpPr/>
            <p:nvPr/>
          </p:nvGrpSpPr>
          <p:grpSpPr>
            <a:xfrm>
              <a:off x="756098" y="4867246"/>
              <a:ext cx="1814288" cy="1712686"/>
              <a:chOff x="756098" y="2996378"/>
              <a:chExt cx="1814288" cy="1712686"/>
            </a:xfrm>
            <a:grpFill/>
          </p:grpSpPr>
          <p:sp>
            <p:nvSpPr>
              <p:cNvPr id="255" name="正方形/長方形 254">
                <a:extLst>
                  <a:ext uri="{FF2B5EF4-FFF2-40B4-BE49-F238E27FC236}">
                    <a16:creationId xmlns:a16="http://schemas.microsoft.com/office/drawing/2014/main" id="{AFA028C8-6CB2-4240-A36D-52F058CA5303}"/>
                  </a:ext>
                </a:extLst>
              </p:cNvPr>
              <p:cNvSpPr/>
              <p:nvPr/>
            </p:nvSpPr>
            <p:spPr>
              <a:xfrm>
                <a:off x="756098" y="2996378"/>
                <a:ext cx="1814288" cy="1712686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ja-JP" altLang="en-US" sz="1050">
                  <a:solidFill>
                    <a:schemeClr val="bg1"/>
                  </a:solidFill>
                  <a:latin typeface="BIZ UDPゴシック" panose="020B0400000000000000" pitchFamily="50" charset="-128"/>
                  <a:ea typeface="BIZ UDPゴシック" panose="020B0400000000000000" pitchFamily="50" charset="-128"/>
                </a:endParaRPr>
              </a:p>
            </p:txBody>
          </p:sp>
          <p:sp>
            <p:nvSpPr>
              <p:cNvPr id="256" name="正方形/長方形 255">
                <a:extLst>
                  <a:ext uri="{FF2B5EF4-FFF2-40B4-BE49-F238E27FC236}">
                    <a16:creationId xmlns:a16="http://schemas.microsoft.com/office/drawing/2014/main" id="{7D2CFFB7-6A74-45DD-A12A-6900E2752D33}"/>
                  </a:ext>
                </a:extLst>
              </p:cNvPr>
              <p:cNvSpPr/>
              <p:nvPr/>
            </p:nvSpPr>
            <p:spPr>
              <a:xfrm>
                <a:off x="756098" y="2996378"/>
                <a:ext cx="898531" cy="4571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ja-JP" altLang="en-US" sz="1050">
                  <a:solidFill>
                    <a:schemeClr val="bg1"/>
                  </a:solidFill>
                  <a:latin typeface="BIZ UDPゴシック" panose="020B0400000000000000" pitchFamily="50" charset="-128"/>
                  <a:ea typeface="BIZ UDPゴシック" panose="020B0400000000000000" pitchFamily="50" charset="-128"/>
                </a:endParaRPr>
              </a:p>
            </p:txBody>
          </p:sp>
        </p:grpSp>
        <p:grpSp>
          <p:nvGrpSpPr>
            <p:cNvPr id="252" name="グループ化 251">
              <a:extLst>
                <a:ext uri="{FF2B5EF4-FFF2-40B4-BE49-F238E27FC236}">
                  <a16:creationId xmlns:a16="http://schemas.microsoft.com/office/drawing/2014/main" id="{CFB2519B-A87E-43F2-9F52-5936B7DCE006}"/>
                </a:ext>
              </a:extLst>
            </p:cNvPr>
            <p:cNvGrpSpPr/>
            <p:nvPr/>
          </p:nvGrpSpPr>
          <p:grpSpPr>
            <a:xfrm>
              <a:off x="2960457" y="4861403"/>
              <a:ext cx="1814288" cy="1712686"/>
              <a:chOff x="756098" y="2996378"/>
              <a:chExt cx="1814288" cy="1712686"/>
            </a:xfrm>
            <a:grpFill/>
          </p:grpSpPr>
          <p:sp>
            <p:nvSpPr>
              <p:cNvPr id="253" name="正方形/長方形 252">
                <a:extLst>
                  <a:ext uri="{FF2B5EF4-FFF2-40B4-BE49-F238E27FC236}">
                    <a16:creationId xmlns:a16="http://schemas.microsoft.com/office/drawing/2014/main" id="{014A5540-B9ED-47DE-A289-B9F1DC6679C1}"/>
                  </a:ext>
                </a:extLst>
              </p:cNvPr>
              <p:cNvSpPr/>
              <p:nvPr/>
            </p:nvSpPr>
            <p:spPr>
              <a:xfrm>
                <a:off x="756098" y="2996378"/>
                <a:ext cx="1814288" cy="1712686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ja-JP" altLang="en-US" sz="1050">
                  <a:solidFill>
                    <a:schemeClr val="bg1"/>
                  </a:solidFill>
                  <a:latin typeface="BIZ UDPゴシック" panose="020B0400000000000000" pitchFamily="50" charset="-128"/>
                  <a:ea typeface="BIZ UDPゴシック" panose="020B0400000000000000" pitchFamily="50" charset="-128"/>
                </a:endParaRPr>
              </a:p>
            </p:txBody>
          </p:sp>
          <p:sp>
            <p:nvSpPr>
              <p:cNvPr id="254" name="正方形/長方形 253">
                <a:extLst>
                  <a:ext uri="{FF2B5EF4-FFF2-40B4-BE49-F238E27FC236}">
                    <a16:creationId xmlns:a16="http://schemas.microsoft.com/office/drawing/2014/main" id="{157600FD-F2D7-494A-80AD-53C3B0ABB396}"/>
                  </a:ext>
                </a:extLst>
              </p:cNvPr>
              <p:cNvSpPr/>
              <p:nvPr/>
            </p:nvSpPr>
            <p:spPr>
              <a:xfrm>
                <a:off x="756098" y="2996378"/>
                <a:ext cx="898531" cy="4571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ja-JP" altLang="en-US" sz="1050">
                  <a:solidFill>
                    <a:schemeClr val="bg1"/>
                  </a:solidFill>
                  <a:latin typeface="BIZ UDPゴシック" panose="020B0400000000000000" pitchFamily="50" charset="-128"/>
                  <a:ea typeface="BIZ UDPゴシック" panose="020B0400000000000000" pitchFamily="50" charset="-128"/>
                </a:endParaRPr>
              </a:p>
            </p:txBody>
          </p:sp>
        </p:grpSp>
      </p:grpSp>
      <p:sp>
        <p:nvSpPr>
          <p:cNvPr id="240" name="正方形/長方形 239">
            <a:extLst>
              <a:ext uri="{FF2B5EF4-FFF2-40B4-BE49-F238E27FC236}">
                <a16:creationId xmlns:a16="http://schemas.microsoft.com/office/drawing/2014/main" id="{B0D97EDC-4CB2-4984-8D36-F827D7C87EF5}"/>
              </a:ext>
            </a:extLst>
          </p:cNvPr>
          <p:cNvSpPr/>
          <p:nvPr/>
        </p:nvSpPr>
        <p:spPr>
          <a:xfrm>
            <a:off x="4838420" y="4813812"/>
            <a:ext cx="2320306" cy="25971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ja-JP" sz="1100" b="1" dirty="0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1</a:t>
            </a:r>
            <a:r>
              <a:rPr lang="ja-JP" altLang="en-US" sz="1100" b="1" dirty="0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日 </a:t>
            </a:r>
            <a:r>
              <a:rPr lang="en-US" altLang="ja-JP" sz="2400" b="1" dirty="0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3,000</a:t>
            </a:r>
            <a:r>
              <a:rPr lang="ja-JP" altLang="en-US" sz="1100" b="1" dirty="0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社を調査</a:t>
            </a:r>
          </a:p>
        </p:txBody>
      </p:sp>
      <p:sp>
        <p:nvSpPr>
          <p:cNvPr id="241" name="正方形/長方形 240">
            <a:extLst>
              <a:ext uri="{FF2B5EF4-FFF2-40B4-BE49-F238E27FC236}">
                <a16:creationId xmlns:a16="http://schemas.microsoft.com/office/drawing/2014/main" id="{455AD866-2BE4-4226-83D2-70A2FD6BA166}"/>
              </a:ext>
            </a:extLst>
          </p:cNvPr>
          <p:cNvSpPr/>
          <p:nvPr/>
        </p:nvSpPr>
        <p:spPr>
          <a:xfrm>
            <a:off x="4806825" y="4515762"/>
            <a:ext cx="2320306" cy="25971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ja-JP" altLang="en-US" sz="1200" b="1" dirty="0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総勢</a:t>
            </a:r>
            <a:r>
              <a:rPr lang="en-US" altLang="ja-JP" sz="2400" b="1" dirty="0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1,700</a:t>
            </a:r>
            <a:r>
              <a:rPr lang="ja-JP" altLang="en-US" sz="1200" b="1" dirty="0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人体制、</a:t>
            </a:r>
            <a:endParaRPr lang="ja-JP" altLang="en-US" sz="2000" b="1" dirty="0">
              <a:solidFill>
                <a:schemeClr val="bg1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242" name="正方形/長方形 241">
            <a:extLst>
              <a:ext uri="{FF2B5EF4-FFF2-40B4-BE49-F238E27FC236}">
                <a16:creationId xmlns:a16="http://schemas.microsoft.com/office/drawing/2014/main" id="{A3DF82B4-91D0-49B1-8357-9FD973CB5A0B}"/>
              </a:ext>
            </a:extLst>
          </p:cNvPr>
          <p:cNvSpPr/>
          <p:nvPr/>
        </p:nvSpPr>
        <p:spPr>
          <a:xfrm>
            <a:off x="7370431" y="4870986"/>
            <a:ext cx="1816751" cy="25971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ja-JP" altLang="en-US" sz="1200" b="1" dirty="0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の拠点数</a:t>
            </a:r>
          </a:p>
        </p:txBody>
      </p:sp>
      <p:sp>
        <p:nvSpPr>
          <p:cNvPr id="243" name="正方形/長方形 242">
            <a:extLst>
              <a:ext uri="{FF2B5EF4-FFF2-40B4-BE49-F238E27FC236}">
                <a16:creationId xmlns:a16="http://schemas.microsoft.com/office/drawing/2014/main" id="{C2761AB4-AFEB-4213-92D5-0D5F11E185B8}"/>
              </a:ext>
            </a:extLst>
          </p:cNvPr>
          <p:cNvSpPr/>
          <p:nvPr/>
        </p:nvSpPr>
        <p:spPr>
          <a:xfrm>
            <a:off x="7338599" y="4548761"/>
            <a:ext cx="2304507" cy="25971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ja-JP" altLang="en-US" sz="1400" b="1" dirty="0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全国</a:t>
            </a:r>
            <a:r>
              <a:rPr lang="en-US" altLang="ja-JP" sz="2400" b="1" dirty="0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83</a:t>
            </a:r>
            <a:r>
              <a:rPr lang="ja-JP" altLang="en-US" sz="1400" b="1" dirty="0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カ所</a:t>
            </a:r>
            <a:endParaRPr lang="ja-JP" altLang="en-US" sz="1600" b="1" dirty="0">
              <a:solidFill>
                <a:schemeClr val="bg1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244" name="正方形/長方形 243">
            <a:extLst>
              <a:ext uri="{FF2B5EF4-FFF2-40B4-BE49-F238E27FC236}">
                <a16:creationId xmlns:a16="http://schemas.microsoft.com/office/drawing/2014/main" id="{20225B33-6BF4-4BDC-B58C-7C36BC677477}"/>
              </a:ext>
            </a:extLst>
          </p:cNvPr>
          <p:cNvSpPr/>
          <p:nvPr/>
        </p:nvSpPr>
        <p:spPr>
          <a:xfrm>
            <a:off x="7494129" y="6069151"/>
            <a:ext cx="1816751" cy="25971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ja-JP" altLang="en-US" sz="1200" b="1" dirty="0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を超えるお客さま</a:t>
            </a:r>
          </a:p>
        </p:txBody>
      </p:sp>
      <p:sp>
        <p:nvSpPr>
          <p:cNvPr id="245" name="正方形/長方形 244">
            <a:extLst>
              <a:ext uri="{FF2B5EF4-FFF2-40B4-BE49-F238E27FC236}">
                <a16:creationId xmlns:a16="http://schemas.microsoft.com/office/drawing/2014/main" id="{486FCB3E-7CF0-4835-AFB9-0CBC99783A4D}"/>
              </a:ext>
            </a:extLst>
          </p:cNvPr>
          <p:cNvSpPr/>
          <p:nvPr/>
        </p:nvSpPr>
        <p:spPr>
          <a:xfrm>
            <a:off x="7494129" y="5761296"/>
            <a:ext cx="1816751" cy="25971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ja-JP" sz="2400" b="1" dirty="0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10</a:t>
            </a:r>
            <a:r>
              <a:rPr lang="ja-JP" altLang="en-US" sz="1600" b="1" dirty="0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万社</a:t>
            </a:r>
            <a:endParaRPr lang="ja-JP" altLang="en-US" sz="2000" b="1" dirty="0">
              <a:solidFill>
                <a:schemeClr val="bg1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246" name="正方形/長方形 245">
            <a:extLst>
              <a:ext uri="{FF2B5EF4-FFF2-40B4-BE49-F238E27FC236}">
                <a16:creationId xmlns:a16="http://schemas.microsoft.com/office/drawing/2014/main" id="{C122B10E-0F43-4EC7-A78B-C9732BCD184E}"/>
              </a:ext>
            </a:extLst>
          </p:cNvPr>
          <p:cNvSpPr/>
          <p:nvPr/>
        </p:nvSpPr>
        <p:spPr>
          <a:xfrm>
            <a:off x="5263445" y="5761296"/>
            <a:ext cx="1816751" cy="25971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ja-JP" sz="2400" b="1" dirty="0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120</a:t>
            </a:r>
            <a:r>
              <a:rPr lang="ja-JP" altLang="en-US" sz="1600" b="1" dirty="0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年</a:t>
            </a:r>
            <a:endParaRPr lang="ja-JP" altLang="en-US" sz="2000" b="1" dirty="0">
              <a:solidFill>
                <a:schemeClr val="bg1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247" name="正方形/長方形 246">
            <a:extLst>
              <a:ext uri="{FF2B5EF4-FFF2-40B4-BE49-F238E27FC236}">
                <a16:creationId xmlns:a16="http://schemas.microsoft.com/office/drawing/2014/main" id="{B090606E-9096-48CA-AED0-85CE77E9EEF0}"/>
              </a:ext>
            </a:extLst>
          </p:cNvPr>
          <p:cNvSpPr/>
          <p:nvPr/>
        </p:nvSpPr>
        <p:spPr>
          <a:xfrm>
            <a:off x="5277759" y="6069151"/>
            <a:ext cx="1816751" cy="25971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ja-JP" altLang="en-US" sz="1200" b="1" dirty="0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を超える業歴</a:t>
            </a:r>
          </a:p>
        </p:txBody>
      </p:sp>
      <p:sp>
        <p:nvSpPr>
          <p:cNvPr id="261" name="四角形: 角を丸くする 260">
            <a:extLst>
              <a:ext uri="{FF2B5EF4-FFF2-40B4-BE49-F238E27FC236}">
                <a16:creationId xmlns:a16="http://schemas.microsoft.com/office/drawing/2014/main" id="{44C0CF9E-CD4B-49C1-91B9-E014AC2EDF8A}"/>
              </a:ext>
            </a:extLst>
          </p:cNvPr>
          <p:cNvSpPr/>
          <p:nvPr/>
        </p:nvSpPr>
        <p:spPr>
          <a:xfrm>
            <a:off x="5622693" y="3592114"/>
            <a:ext cx="2832606" cy="342065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48" name="正方形/長方形 247">
            <a:extLst>
              <a:ext uri="{FF2B5EF4-FFF2-40B4-BE49-F238E27FC236}">
                <a16:creationId xmlns:a16="http://schemas.microsoft.com/office/drawing/2014/main" id="{41FB8341-029D-4F75-922D-81A8D7696100}"/>
              </a:ext>
            </a:extLst>
          </p:cNvPr>
          <p:cNvSpPr/>
          <p:nvPr/>
        </p:nvSpPr>
        <p:spPr>
          <a:xfrm>
            <a:off x="4851984" y="3590872"/>
            <a:ext cx="4374024" cy="3018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b="1" dirty="0">
                <a:solidFill>
                  <a:srgbClr val="1E88A8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帝国データバンクの特徴</a:t>
            </a:r>
          </a:p>
        </p:txBody>
      </p:sp>
      <p:cxnSp>
        <p:nvCxnSpPr>
          <p:cNvPr id="263" name="直線コネクタ 262">
            <a:extLst>
              <a:ext uri="{FF2B5EF4-FFF2-40B4-BE49-F238E27FC236}">
                <a16:creationId xmlns:a16="http://schemas.microsoft.com/office/drawing/2014/main" id="{D814FB9B-7592-4B68-A7B5-CEC117DD4DD7}"/>
              </a:ext>
            </a:extLst>
          </p:cNvPr>
          <p:cNvCxnSpPr/>
          <p:nvPr/>
        </p:nvCxnSpPr>
        <p:spPr>
          <a:xfrm>
            <a:off x="7101225" y="4376879"/>
            <a:ext cx="0" cy="216341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4" name="直線コネクタ 263">
            <a:extLst>
              <a:ext uri="{FF2B5EF4-FFF2-40B4-BE49-F238E27FC236}">
                <a16:creationId xmlns:a16="http://schemas.microsoft.com/office/drawing/2014/main" id="{7EDE26FC-3782-4341-ADCC-99E58723A542}"/>
              </a:ext>
            </a:extLst>
          </p:cNvPr>
          <p:cNvCxnSpPr>
            <a:cxnSpLocks/>
          </p:cNvCxnSpPr>
          <p:nvPr/>
        </p:nvCxnSpPr>
        <p:spPr>
          <a:xfrm flipH="1">
            <a:off x="4637159" y="5458584"/>
            <a:ext cx="4928132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8" name="直角三角形 267">
            <a:extLst>
              <a:ext uri="{FF2B5EF4-FFF2-40B4-BE49-F238E27FC236}">
                <a16:creationId xmlns:a16="http://schemas.microsoft.com/office/drawing/2014/main" id="{34C426FF-1FB3-430E-B712-A988F352834C}"/>
              </a:ext>
            </a:extLst>
          </p:cNvPr>
          <p:cNvSpPr/>
          <p:nvPr/>
        </p:nvSpPr>
        <p:spPr>
          <a:xfrm flipV="1">
            <a:off x="-1863" y="102011"/>
            <a:ext cx="344268" cy="2239645"/>
          </a:xfrm>
          <a:prstGeom prst="rt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70" name="正方形/長方形 269">
            <a:extLst>
              <a:ext uri="{FF2B5EF4-FFF2-40B4-BE49-F238E27FC236}">
                <a16:creationId xmlns:a16="http://schemas.microsoft.com/office/drawing/2014/main" id="{068594D1-8770-4B0F-A5B6-51747B622A15}"/>
              </a:ext>
            </a:extLst>
          </p:cNvPr>
          <p:cNvSpPr/>
          <p:nvPr/>
        </p:nvSpPr>
        <p:spPr>
          <a:xfrm>
            <a:off x="992954" y="103163"/>
            <a:ext cx="3099312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sz="2200" dirty="0">
                <a:latin typeface="Meiryo UI" panose="020B0604030504040204" pitchFamily="50" charset="-128"/>
                <a:ea typeface="Meiryo UI" panose="020B0604030504040204" pitchFamily="50" charset="-128"/>
              </a:rPr>
              <a:t>帝国データバンクの紹介</a:t>
            </a:r>
          </a:p>
        </p:txBody>
      </p:sp>
      <p:grpSp>
        <p:nvGrpSpPr>
          <p:cNvPr id="271" name="グループ化 270">
            <a:extLst>
              <a:ext uri="{FF2B5EF4-FFF2-40B4-BE49-F238E27FC236}">
                <a16:creationId xmlns:a16="http://schemas.microsoft.com/office/drawing/2014/main" id="{301639D1-BBB3-4FB4-9103-17E7D4C0AC4F}"/>
              </a:ext>
            </a:extLst>
          </p:cNvPr>
          <p:cNvGrpSpPr/>
          <p:nvPr/>
        </p:nvGrpSpPr>
        <p:grpSpPr>
          <a:xfrm>
            <a:off x="-1224" y="26512"/>
            <a:ext cx="878242" cy="548277"/>
            <a:chOff x="-1224" y="26512"/>
            <a:chExt cx="878242" cy="548277"/>
          </a:xfrm>
        </p:grpSpPr>
        <p:sp>
          <p:nvSpPr>
            <p:cNvPr id="272" name="フリーフォーム 17">
              <a:extLst>
                <a:ext uri="{FF2B5EF4-FFF2-40B4-BE49-F238E27FC236}">
                  <a16:creationId xmlns:a16="http://schemas.microsoft.com/office/drawing/2014/main" id="{DDEEADCE-C874-4F68-B8B0-031D3FB8E3ED}"/>
                </a:ext>
              </a:extLst>
            </p:cNvPr>
            <p:cNvSpPr/>
            <p:nvPr userDrawn="1"/>
          </p:nvSpPr>
          <p:spPr>
            <a:xfrm>
              <a:off x="342675" y="73670"/>
              <a:ext cx="534343" cy="501119"/>
            </a:xfrm>
            <a:custGeom>
              <a:avLst/>
              <a:gdLst>
                <a:gd name="connsiteX0" fmla="*/ 529831 w 746889"/>
                <a:gd name="connsiteY0" fmla="*/ 0 h 700449"/>
                <a:gd name="connsiteX1" fmla="*/ 577922 w 746889"/>
                <a:gd name="connsiteY1" fmla="*/ 25145 h 700449"/>
                <a:gd name="connsiteX2" fmla="*/ 746889 w 746889"/>
                <a:gd name="connsiteY2" fmla="*/ 331272 h 700449"/>
                <a:gd name="connsiteX3" fmla="*/ 363648 w 746889"/>
                <a:gd name="connsiteY3" fmla="*/ 700449 h 700449"/>
                <a:gd name="connsiteX4" fmla="*/ 10524 w 746889"/>
                <a:gd name="connsiteY4" fmla="*/ 474973 h 700449"/>
                <a:gd name="connsiteX5" fmla="*/ 0 w 746889"/>
                <a:gd name="connsiteY5" fmla="*/ 442312 h 700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46889" h="700449">
                  <a:moveTo>
                    <a:pt x="529831" y="0"/>
                  </a:moveTo>
                  <a:lnTo>
                    <a:pt x="577922" y="25145"/>
                  </a:lnTo>
                  <a:cubicBezTo>
                    <a:pt x="679865" y="91488"/>
                    <a:pt x="746889" y="203840"/>
                    <a:pt x="746889" y="331272"/>
                  </a:cubicBezTo>
                  <a:cubicBezTo>
                    <a:pt x="746889" y="535163"/>
                    <a:pt x="575306" y="700449"/>
                    <a:pt x="363648" y="700449"/>
                  </a:cubicBezTo>
                  <a:cubicBezTo>
                    <a:pt x="204905" y="700449"/>
                    <a:pt x="68703" y="607476"/>
                    <a:pt x="10524" y="474973"/>
                  </a:cubicBezTo>
                  <a:lnTo>
                    <a:pt x="0" y="442312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/>
            </a:p>
          </p:txBody>
        </p:sp>
        <p:sp>
          <p:nvSpPr>
            <p:cNvPr id="273" name="正方形/長方形 272">
              <a:extLst>
                <a:ext uri="{FF2B5EF4-FFF2-40B4-BE49-F238E27FC236}">
                  <a16:creationId xmlns:a16="http://schemas.microsoft.com/office/drawing/2014/main" id="{6BA44B01-0C9E-4D4C-BB62-02AC12E52F4B}"/>
                </a:ext>
              </a:extLst>
            </p:cNvPr>
            <p:cNvSpPr/>
            <p:nvPr userDrawn="1"/>
          </p:nvSpPr>
          <p:spPr>
            <a:xfrm>
              <a:off x="-1224" y="26512"/>
              <a:ext cx="755992" cy="36307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  <a:r>
                <a:rPr kumimoji="1" lang="en-US" altLang="ja-JP" sz="1400" dirty="0">
                  <a:solidFill>
                    <a:schemeClr val="accent1">
                      <a:lumMod val="50000"/>
                    </a:schemeClr>
                  </a:solidFill>
                  <a:latin typeface="游明朝" panose="02020400000000000000" pitchFamily="18" charset="-128"/>
                  <a:ea typeface="游明朝" panose="02020400000000000000" pitchFamily="18" charset="-128"/>
                </a:rPr>
                <a:t>Page</a:t>
              </a:r>
              <a:endParaRPr kumimoji="1" lang="ja-JP" altLang="en-US" sz="1400" dirty="0">
                <a:solidFill>
                  <a:schemeClr val="accent1">
                    <a:lumMod val="50000"/>
                  </a:schemeClr>
                </a:solidFill>
                <a:latin typeface="游明朝" panose="02020400000000000000" pitchFamily="18" charset="-128"/>
                <a:ea typeface="游明朝" panose="02020400000000000000" pitchFamily="18" charset="-128"/>
              </a:endParaRPr>
            </a:p>
          </p:txBody>
        </p:sp>
      </p:grpSp>
      <p:sp>
        <p:nvSpPr>
          <p:cNvPr id="274" name="Slide Number Placeholder 5">
            <a:extLst>
              <a:ext uri="{FF2B5EF4-FFF2-40B4-BE49-F238E27FC236}">
                <a16:creationId xmlns:a16="http://schemas.microsoft.com/office/drawing/2014/main" id="{14AA828B-C37D-4F28-97C6-000660045808}"/>
              </a:ext>
            </a:extLst>
          </p:cNvPr>
          <p:cNvSpPr txBox="1">
            <a:spLocks/>
          </p:cNvSpPr>
          <p:nvPr/>
        </p:nvSpPr>
        <p:spPr>
          <a:xfrm>
            <a:off x="137443" y="143566"/>
            <a:ext cx="7831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F7001C4-E00C-4582-936A-36083ED5D9A0}" type="slidenum">
              <a:rPr kumimoji="1" lang="ja-JP" altLang="en-US" sz="2000" smtClean="0">
                <a:solidFill>
                  <a:schemeClr val="bg1"/>
                </a:solidFill>
                <a:latin typeface="游明朝" panose="02020400000000000000" pitchFamily="18" charset="-128"/>
                <a:ea typeface="游明朝" panose="02020400000000000000" pitchFamily="18" charset="-128"/>
              </a:rPr>
              <a:pPr/>
              <a:t>3</a:t>
            </a:fld>
            <a:endParaRPr kumimoji="1" lang="ja-JP" altLang="en-US" sz="2000" dirty="0">
              <a:solidFill>
                <a:schemeClr val="bg1"/>
              </a:solidFill>
              <a:latin typeface="游明朝" panose="02020400000000000000" pitchFamily="18" charset="-128"/>
              <a:ea typeface="游明朝" panose="02020400000000000000" pitchFamily="18" charset="-128"/>
            </a:endParaRPr>
          </a:p>
        </p:txBody>
      </p:sp>
      <p:sp>
        <p:nvSpPr>
          <p:cNvPr id="275" name="ひし形 274">
            <a:extLst>
              <a:ext uri="{FF2B5EF4-FFF2-40B4-BE49-F238E27FC236}">
                <a16:creationId xmlns:a16="http://schemas.microsoft.com/office/drawing/2014/main" id="{AA30F1CC-D5FB-4715-88FE-C97DD16B3A07}"/>
              </a:ext>
            </a:extLst>
          </p:cNvPr>
          <p:cNvSpPr/>
          <p:nvPr/>
        </p:nvSpPr>
        <p:spPr>
          <a:xfrm>
            <a:off x="6895959" y="5255460"/>
            <a:ext cx="410532" cy="410532"/>
          </a:xfrm>
          <a:prstGeom prst="diamon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77" name="四角形: 角を丸くする 276">
            <a:extLst>
              <a:ext uri="{FF2B5EF4-FFF2-40B4-BE49-F238E27FC236}">
                <a16:creationId xmlns:a16="http://schemas.microsoft.com/office/drawing/2014/main" id="{5ABC775D-7269-4379-833D-8CC4CBE8951B}"/>
              </a:ext>
            </a:extLst>
          </p:cNvPr>
          <p:cNvSpPr/>
          <p:nvPr/>
        </p:nvSpPr>
        <p:spPr>
          <a:xfrm>
            <a:off x="936571" y="3542658"/>
            <a:ext cx="2832606" cy="342065"/>
          </a:xfrm>
          <a:prstGeom prst="roundRect">
            <a:avLst/>
          </a:prstGeom>
          <a:solidFill>
            <a:srgbClr val="1E88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78" name="正方形/長方形 277">
            <a:extLst>
              <a:ext uri="{FF2B5EF4-FFF2-40B4-BE49-F238E27FC236}">
                <a16:creationId xmlns:a16="http://schemas.microsoft.com/office/drawing/2014/main" id="{5D073CAA-56D9-4D5B-B008-947C8E6506A7}"/>
              </a:ext>
            </a:extLst>
          </p:cNvPr>
          <p:cNvSpPr/>
          <p:nvPr/>
        </p:nvSpPr>
        <p:spPr>
          <a:xfrm>
            <a:off x="165862" y="3541416"/>
            <a:ext cx="4374024" cy="3018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b="1" dirty="0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企業概要</a:t>
            </a:r>
          </a:p>
        </p:txBody>
      </p:sp>
    </p:spTree>
    <p:extLst>
      <p:ext uri="{BB962C8B-B14F-4D97-AF65-F5344CB8AC3E}">
        <p14:creationId xmlns:p14="http://schemas.microsoft.com/office/powerpoint/2010/main" val="26037131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54481F2E-7629-4650-8B79-8245545D299E}"/>
              </a:ext>
            </a:extLst>
          </p:cNvPr>
          <p:cNvSpPr/>
          <p:nvPr/>
        </p:nvSpPr>
        <p:spPr>
          <a:xfrm>
            <a:off x="7647869" y="6519444"/>
            <a:ext cx="2258131" cy="33855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46" name="図 45">
            <a:extLst>
              <a:ext uri="{FF2B5EF4-FFF2-40B4-BE49-F238E27FC236}">
                <a16:creationId xmlns:a16="http://schemas.microsoft.com/office/drawing/2014/main" id="{C77F5CBE-8583-4E90-BAA0-5D45199B9B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231" b="10264"/>
          <a:stretch>
            <a:fillRect/>
          </a:stretch>
        </p:blipFill>
        <p:spPr>
          <a:xfrm>
            <a:off x="6668528" y="2491530"/>
            <a:ext cx="3840411" cy="4366469"/>
          </a:xfrm>
          <a:custGeom>
            <a:avLst/>
            <a:gdLst>
              <a:gd name="connsiteX0" fmla="*/ 0 w 4188397"/>
              <a:gd name="connsiteY0" fmla="*/ 0 h 4762122"/>
              <a:gd name="connsiteX1" fmla="*/ 4188397 w 4188397"/>
              <a:gd name="connsiteY1" fmla="*/ 0 h 4762122"/>
              <a:gd name="connsiteX2" fmla="*/ 4188397 w 4188397"/>
              <a:gd name="connsiteY2" fmla="*/ 4762122 h 4762122"/>
              <a:gd name="connsiteX3" fmla="*/ 0 w 4188397"/>
              <a:gd name="connsiteY3" fmla="*/ 4762122 h 4762122"/>
              <a:gd name="connsiteX4" fmla="*/ 0 w 4188397"/>
              <a:gd name="connsiteY4" fmla="*/ 0 h 47621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188397" h="4762122">
                <a:moveTo>
                  <a:pt x="0" y="0"/>
                </a:moveTo>
                <a:lnTo>
                  <a:pt x="4188397" y="0"/>
                </a:lnTo>
                <a:lnTo>
                  <a:pt x="4188397" y="4762122"/>
                </a:lnTo>
                <a:lnTo>
                  <a:pt x="0" y="4762122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7" name="直角三角形 16">
            <a:extLst>
              <a:ext uri="{FF2B5EF4-FFF2-40B4-BE49-F238E27FC236}">
                <a16:creationId xmlns:a16="http://schemas.microsoft.com/office/drawing/2014/main" id="{56316D0C-3854-47AC-85E1-B8A615041C5F}"/>
              </a:ext>
            </a:extLst>
          </p:cNvPr>
          <p:cNvSpPr/>
          <p:nvPr/>
        </p:nvSpPr>
        <p:spPr>
          <a:xfrm rot="21444378">
            <a:off x="6530299" y="3973394"/>
            <a:ext cx="1476826" cy="2375551"/>
          </a:xfrm>
          <a:prstGeom prst="rt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50" name="図 49">
            <a:extLst>
              <a:ext uri="{FF2B5EF4-FFF2-40B4-BE49-F238E27FC236}">
                <a16:creationId xmlns:a16="http://schemas.microsoft.com/office/drawing/2014/main" id="{5F6ED5F9-8801-4F56-A25B-AC37730D759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98" y="623785"/>
            <a:ext cx="5618377" cy="6234213"/>
          </a:xfrm>
          <a:prstGeom prst="rect">
            <a:avLst/>
          </a:prstGeom>
        </p:spPr>
      </p:pic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E70188A7-4E31-4E42-92E7-47420101342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kumimoji="1" lang="en-US" altLang="ja-JP" dirty="0"/>
              <a:t>	</a:t>
            </a:r>
            <a:endParaRPr kumimoji="1" lang="ja-JP" altLang="en-US" dirty="0"/>
          </a:p>
        </p:txBody>
      </p:sp>
      <p:grpSp>
        <p:nvGrpSpPr>
          <p:cNvPr id="6" name="グループ化 5">
            <a:extLst>
              <a:ext uri="{FF2B5EF4-FFF2-40B4-BE49-F238E27FC236}">
                <a16:creationId xmlns:a16="http://schemas.microsoft.com/office/drawing/2014/main" id="{AA9F8D6C-C630-48B3-AF55-9756EECD3FAD}"/>
              </a:ext>
            </a:extLst>
          </p:cNvPr>
          <p:cNvGrpSpPr/>
          <p:nvPr/>
        </p:nvGrpSpPr>
        <p:grpSpPr>
          <a:xfrm>
            <a:off x="25167" y="623783"/>
            <a:ext cx="5559279" cy="6234215"/>
            <a:chOff x="0" y="623785"/>
            <a:chExt cx="5559279" cy="6234215"/>
          </a:xfrm>
          <a:solidFill>
            <a:srgbClr val="0B346E">
              <a:alpha val="85000"/>
            </a:srgbClr>
          </a:solidFill>
        </p:grpSpPr>
        <p:sp>
          <p:nvSpPr>
            <p:cNvPr id="4" name="直角三角形 3">
              <a:extLst>
                <a:ext uri="{FF2B5EF4-FFF2-40B4-BE49-F238E27FC236}">
                  <a16:creationId xmlns:a16="http://schemas.microsoft.com/office/drawing/2014/main" id="{AB188EDB-1123-4A18-B4AE-89B059BAB674}"/>
                </a:ext>
              </a:extLst>
            </p:cNvPr>
            <p:cNvSpPr/>
            <p:nvPr/>
          </p:nvSpPr>
          <p:spPr>
            <a:xfrm>
              <a:off x="1314450" y="633757"/>
              <a:ext cx="4244829" cy="6224243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" name="正方形/長方形 4">
              <a:extLst>
                <a:ext uri="{FF2B5EF4-FFF2-40B4-BE49-F238E27FC236}">
                  <a16:creationId xmlns:a16="http://schemas.microsoft.com/office/drawing/2014/main" id="{89F7CFCB-56CE-4560-A5A2-B91B26AA2983}"/>
                </a:ext>
              </a:extLst>
            </p:cNvPr>
            <p:cNvSpPr/>
            <p:nvPr/>
          </p:nvSpPr>
          <p:spPr>
            <a:xfrm>
              <a:off x="0" y="623785"/>
              <a:ext cx="1314450" cy="623421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grpSp>
        <p:nvGrpSpPr>
          <p:cNvPr id="55" name="グループ化 54">
            <a:extLst>
              <a:ext uri="{FF2B5EF4-FFF2-40B4-BE49-F238E27FC236}">
                <a16:creationId xmlns:a16="http://schemas.microsoft.com/office/drawing/2014/main" id="{344293FB-4565-4ABA-8EA8-4104AB2A6199}"/>
              </a:ext>
            </a:extLst>
          </p:cNvPr>
          <p:cNvGrpSpPr/>
          <p:nvPr/>
        </p:nvGrpSpPr>
        <p:grpSpPr>
          <a:xfrm>
            <a:off x="1320509" y="650561"/>
            <a:ext cx="4439852" cy="6221147"/>
            <a:chOff x="1325347" y="636853"/>
            <a:chExt cx="4439852" cy="6221147"/>
          </a:xfrm>
        </p:grpSpPr>
        <p:sp>
          <p:nvSpPr>
            <p:cNvPr id="53" name="直角三角形 52">
              <a:extLst>
                <a:ext uri="{FF2B5EF4-FFF2-40B4-BE49-F238E27FC236}">
                  <a16:creationId xmlns:a16="http://schemas.microsoft.com/office/drawing/2014/main" id="{176D2893-189A-4725-9944-ACD46C1B245F}"/>
                </a:ext>
              </a:extLst>
            </p:cNvPr>
            <p:cNvSpPr/>
            <p:nvPr/>
          </p:nvSpPr>
          <p:spPr>
            <a:xfrm flipH="1" flipV="1">
              <a:off x="1325347" y="637374"/>
              <a:ext cx="4233931" cy="6220625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4" name="正方形/長方形 53">
              <a:extLst>
                <a:ext uri="{FF2B5EF4-FFF2-40B4-BE49-F238E27FC236}">
                  <a16:creationId xmlns:a16="http://schemas.microsoft.com/office/drawing/2014/main" id="{7376321E-8DB2-46B3-AE34-6297A839F4DD}"/>
                </a:ext>
              </a:extLst>
            </p:cNvPr>
            <p:cNvSpPr/>
            <p:nvPr/>
          </p:nvSpPr>
          <p:spPr>
            <a:xfrm>
              <a:off x="5559278" y="636853"/>
              <a:ext cx="205921" cy="622114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/>
            </a:p>
          </p:txBody>
        </p:sp>
      </p:grpSp>
      <p:grpSp>
        <p:nvGrpSpPr>
          <p:cNvPr id="44" name="グループ化 43">
            <a:extLst>
              <a:ext uri="{FF2B5EF4-FFF2-40B4-BE49-F238E27FC236}">
                <a16:creationId xmlns:a16="http://schemas.microsoft.com/office/drawing/2014/main" id="{00C5C838-4454-4591-A179-C15DF11C97F8}"/>
              </a:ext>
            </a:extLst>
          </p:cNvPr>
          <p:cNvGrpSpPr/>
          <p:nvPr/>
        </p:nvGrpSpPr>
        <p:grpSpPr>
          <a:xfrm>
            <a:off x="1301749" y="623783"/>
            <a:ext cx="7138587" cy="6234215"/>
            <a:chOff x="1331384" y="667985"/>
            <a:chExt cx="7138587" cy="6234215"/>
          </a:xfrm>
          <a:solidFill>
            <a:schemeClr val="accent1">
              <a:lumMod val="75000"/>
            </a:schemeClr>
          </a:solidFill>
        </p:grpSpPr>
        <p:sp>
          <p:nvSpPr>
            <p:cNvPr id="40" name="フリーフォーム: 図形 39">
              <a:extLst>
                <a:ext uri="{FF2B5EF4-FFF2-40B4-BE49-F238E27FC236}">
                  <a16:creationId xmlns:a16="http://schemas.microsoft.com/office/drawing/2014/main" id="{0667FED0-B74C-47E1-8C7F-5EE3F0ACA2A7}"/>
                </a:ext>
              </a:extLst>
            </p:cNvPr>
            <p:cNvSpPr/>
            <p:nvPr/>
          </p:nvSpPr>
          <p:spPr>
            <a:xfrm flipH="1">
              <a:off x="1331384" y="667985"/>
              <a:ext cx="3928244" cy="1509297"/>
            </a:xfrm>
            <a:custGeom>
              <a:avLst/>
              <a:gdLst>
                <a:gd name="connsiteX0" fmla="*/ 3928244 w 3928244"/>
                <a:gd name="connsiteY0" fmla="*/ 0 h 1509297"/>
                <a:gd name="connsiteX1" fmla="*/ 1023258 w 3928244"/>
                <a:gd name="connsiteY1" fmla="*/ 0 h 1509297"/>
                <a:gd name="connsiteX2" fmla="*/ 0 w 3928244"/>
                <a:gd name="connsiteY2" fmla="*/ 1509297 h 1509297"/>
                <a:gd name="connsiteX3" fmla="*/ 2904986 w 3928244"/>
                <a:gd name="connsiteY3" fmla="*/ 1509297 h 1509297"/>
                <a:gd name="connsiteX4" fmla="*/ 3928244 w 3928244"/>
                <a:gd name="connsiteY4" fmla="*/ 0 h 1509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28244" h="1509297">
                  <a:moveTo>
                    <a:pt x="3928244" y="0"/>
                  </a:moveTo>
                  <a:lnTo>
                    <a:pt x="1023258" y="0"/>
                  </a:lnTo>
                  <a:lnTo>
                    <a:pt x="0" y="1509297"/>
                  </a:lnTo>
                  <a:lnTo>
                    <a:pt x="2904986" y="1509297"/>
                  </a:lnTo>
                  <a:lnTo>
                    <a:pt x="3928244" y="0"/>
                  </a:lnTo>
                  <a:close/>
                </a:path>
              </a:pathLst>
            </a:custGeom>
            <a:solidFill>
              <a:srgbClr val="0D346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kumimoji="1" lang="ja-JP" altLang="en-US" dirty="0"/>
            </a:p>
          </p:txBody>
        </p:sp>
        <p:sp>
          <p:nvSpPr>
            <p:cNvPr id="37" name="フリーフォーム: 図形 36">
              <a:extLst>
                <a:ext uri="{FF2B5EF4-FFF2-40B4-BE49-F238E27FC236}">
                  <a16:creationId xmlns:a16="http://schemas.microsoft.com/office/drawing/2014/main" id="{D3E5F81B-8BEA-46F4-A445-F4523FD5381C}"/>
                </a:ext>
              </a:extLst>
            </p:cNvPr>
            <p:cNvSpPr/>
            <p:nvPr/>
          </p:nvSpPr>
          <p:spPr>
            <a:xfrm flipH="1">
              <a:off x="2390132" y="2223001"/>
              <a:ext cx="3960657" cy="1557106"/>
            </a:xfrm>
            <a:custGeom>
              <a:avLst/>
              <a:gdLst>
                <a:gd name="connsiteX0" fmla="*/ 3960657 w 3960657"/>
                <a:gd name="connsiteY0" fmla="*/ 0 h 1557106"/>
                <a:gd name="connsiteX1" fmla="*/ 1055671 w 3960657"/>
                <a:gd name="connsiteY1" fmla="*/ 0 h 1557106"/>
                <a:gd name="connsiteX2" fmla="*/ 0 w 3960657"/>
                <a:gd name="connsiteY2" fmla="*/ 1557106 h 1557106"/>
                <a:gd name="connsiteX3" fmla="*/ 2904986 w 3960657"/>
                <a:gd name="connsiteY3" fmla="*/ 1557106 h 1557106"/>
                <a:gd name="connsiteX4" fmla="*/ 3960657 w 3960657"/>
                <a:gd name="connsiteY4" fmla="*/ 0 h 1557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60657" h="1557106">
                  <a:moveTo>
                    <a:pt x="3960657" y="0"/>
                  </a:moveTo>
                  <a:lnTo>
                    <a:pt x="1055671" y="0"/>
                  </a:lnTo>
                  <a:lnTo>
                    <a:pt x="0" y="1557106"/>
                  </a:lnTo>
                  <a:lnTo>
                    <a:pt x="2904986" y="1557106"/>
                  </a:lnTo>
                  <a:lnTo>
                    <a:pt x="3960657" y="0"/>
                  </a:lnTo>
                  <a:close/>
                </a:path>
              </a:pathLst>
            </a:custGeom>
            <a:solidFill>
              <a:srgbClr val="6A837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kumimoji="1" lang="ja-JP" altLang="en-US"/>
            </a:p>
          </p:txBody>
        </p:sp>
        <p:sp>
          <p:nvSpPr>
            <p:cNvPr id="34" name="フリーフォーム: 図形 33">
              <a:extLst>
                <a:ext uri="{FF2B5EF4-FFF2-40B4-BE49-F238E27FC236}">
                  <a16:creationId xmlns:a16="http://schemas.microsoft.com/office/drawing/2014/main" id="{03FCD56A-E5B7-42B6-B65D-EC1F0F337EAF}"/>
                </a:ext>
              </a:extLst>
            </p:cNvPr>
            <p:cNvSpPr/>
            <p:nvPr/>
          </p:nvSpPr>
          <p:spPr>
            <a:xfrm flipH="1">
              <a:off x="3483203" y="3825826"/>
              <a:ext cx="3946033" cy="1535535"/>
            </a:xfrm>
            <a:custGeom>
              <a:avLst/>
              <a:gdLst>
                <a:gd name="connsiteX0" fmla="*/ 3946033 w 3946033"/>
                <a:gd name="connsiteY0" fmla="*/ 0 h 1535535"/>
                <a:gd name="connsiteX1" fmla="*/ 1041047 w 3946033"/>
                <a:gd name="connsiteY1" fmla="*/ 0 h 1535535"/>
                <a:gd name="connsiteX2" fmla="*/ 0 w 3946033"/>
                <a:gd name="connsiteY2" fmla="*/ 1535535 h 1535535"/>
                <a:gd name="connsiteX3" fmla="*/ 2904986 w 3946033"/>
                <a:gd name="connsiteY3" fmla="*/ 1535535 h 1535535"/>
                <a:gd name="connsiteX4" fmla="*/ 3946033 w 3946033"/>
                <a:gd name="connsiteY4" fmla="*/ 0 h 15355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46033" h="1535535">
                  <a:moveTo>
                    <a:pt x="3946033" y="0"/>
                  </a:moveTo>
                  <a:lnTo>
                    <a:pt x="1041047" y="0"/>
                  </a:lnTo>
                  <a:lnTo>
                    <a:pt x="0" y="1535535"/>
                  </a:lnTo>
                  <a:lnTo>
                    <a:pt x="2904986" y="1535535"/>
                  </a:lnTo>
                  <a:lnTo>
                    <a:pt x="3946033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kumimoji="1" lang="ja-JP" altLang="en-US" dirty="0"/>
            </a:p>
          </p:txBody>
        </p:sp>
        <p:sp>
          <p:nvSpPr>
            <p:cNvPr id="31" name="フリーフォーム: 図形 30">
              <a:extLst>
                <a:ext uri="{FF2B5EF4-FFF2-40B4-BE49-F238E27FC236}">
                  <a16:creationId xmlns:a16="http://schemas.microsoft.com/office/drawing/2014/main" id="{4DB8933B-E3FF-42DE-B4C9-97DBCA289BE6}"/>
                </a:ext>
              </a:extLst>
            </p:cNvPr>
            <p:cNvSpPr/>
            <p:nvPr/>
          </p:nvSpPr>
          <p:spPr>
            <a:xfrm flipH="1">
              <a:off x="4558099" y="5417052"/>
              <a:ext cx="3911872" cy="1485148"/>
            </a:xfrm>
            <a:custGeom>
              <a:avLst/>
              <a:gdLst>
                <a:gd name="connsiteX0" fmla="*/ 3911872 w 3911872"/>
                <a:gd name="connsiteY0" fmla="*/ 0 h 1485148"/>
                <a:gd name="connsiteX1" fmla="*/ 1006886 w 3911872"/>
                <a:gd name="connsiteY1" fmla="*/ 0 h 1485148"/>
                <a:gd name="connsiteX2" fmla="*/ 0 w 3911872"/>
                <a:gd name="connsiteY2" fmla="*/ 1485148 h 1485148"/>
                <a:gd name="connsiteX3" fmla="*/ 2904986 w 3911872"/>
                <a:gd name="connsiteY3" fmla="*/ 1485148 h 1485148"/>
                <a:gd name="connsiteX4" fmla="*/ 3911872 w 3911872"/>
                <a:gd name="connsiteY4" fmla="*/ 0 h 1485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11872" h="1485148">
                  <a:moveTo>
                    <a:pt x="3911872" y="0"/>
                  </a:moveTo>
                  <a:lnTo>
                    <a:pt x="1006886" y="0"/>
                  </a:lnTo>
                  <a:lnTo>
                    <a:pt x="0" y="1485148"/>
                  </a:lnTo>
                  <a:lnTo>
                    <a:pt x="2904986" y="1485148"/>
                  </a:lnTo>
                  <a:lnTo>
                    <a:pt x="3911872" y="0"/>
                  </a:lnTo>
                  <a:close/>
                </a:path>
              </a:pathLst>
            </a:custGeom>
            <a:solidFill>
              <a:srgbClr val="1E88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56" name="正方形/長方形 55">
            <a:extLst>
              <a:ext uri="{FF2B5EF4-FFF2-40B4-BE49-F238E27FC236}">
                <a16:creationId xmlns:a16="http://schemas.microsoft.com/office/drawing/2014/main" id="{EDEBF6CA-A60E-448A-A08E-D6C166F1F91B}"/>
              </a:ext>
            </a:extLst>
          </p:cNvPr>
          <p:cNvSpPr/>
          <p:nvPr/>
        </p:nvSpPr>
        <p:spPr>
          <a:xfrm>
            <a:off x="992954" y="103163"/>
            <a:ext cx="3099312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sz="2200" dirty="0">
                <a:latin typeface="Meiryo UI" panose="020B0604030504040204" pitchFamily="50" charset="-128"/>
                <a:ea typeface="Meiryo UI" panose="020B0604030504040204" pitchFamily="50" charset="-128"/>
              </a:rPr>
              <a:t>帝国データバンクの紹介</a:t>
            </a:r>
          </a:p>
        </p:txBody>
      </p:sp>
      <p:sp>
        <p:nvSpPr>
          <p:cNvPr id="61" name="Text Box 5">
            <a:extLst>
              <a:ext uri="{FF2B5EF4-FFF2-40B4-BE49-F238E27FC236}">
                <a16:creationId xmlns:a16="http://schemas.microsoft.com/office/drawing/2014/main" id="{C0A115A3-8A93-4BE9-895C-9F2A966575A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73745" y="848286"/>
            <a:ext cx="1871142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kumimoji="1" sz="3200">
                <a:solidFill>
                  <a:schemeClr val="tx1"/>
                </a:solidFill>
                <a:latin typeface="HGS創英角ｺﾞｼｯｸUB" panose="020B0900000000000000" pitchFamily="50" charset="-128"/>
                <a:ea typeface="HGS創英角ｺﾞｼｯｸUB" panose="020B0900000000000000" pitchFamily="50" charset="-128"/>
              </a:defRPr>
            </a:lvl1pPr>
            <a:lvl2pPr marL="742950" indent="-285750">
              <a:defRPr kumimoji="1" sz="3200">
                <a:solidFill>
                  <a:schemeClr val="tx1"/>
                </a:solidFill>
                <a:latin typeface="HGS創英角ｺﾞｼｯｸUB" panose="020B0900000000000000" pitchFamily="50" charset="-128"/>
                <a:ea typeface="HGS創英角ｺﾞｼｯｸUB" panose="020B0900000000000000" pitchFamily="50" charset="-128"/>
              </a:defRPr>
            </a:lvl2pPr>
            <a:lvl3pPr marL="1143000" indent="-228600">
              <a:defRPr kumimoji="1" sz="3200">
                <a:solidFill>
                  <a:schemeClr val="tx1"/>
                </a:solidFill>
                <a:latin typeface="HGS創英角ｺﾞｼｯｸUB" panose="020B0900000000000000" pitchFamily="50" charset="-128"/>
                <a:ea typeface="HGS創英角ｺﾞｼｯｸUB" panose="020B0900000000000000" pitchFamily="50" charset="-128"/>
              </a:defRPr>
            </a:lvl3pPr>
            <a:lvl4pPr marL="1600200" indent="-228600">
              <a:defRPr kumimoji="1" sz="3200">
                <a:solidFill>
                  <a:schemeClr val="tx1"/>
                </a:solidFill>
                <a:latin typeface="HGS創英角ｺﾞｼｯｸUB" panose="020B0900000000000000" pitchFamily="50" charset="-128"/>
                <a:ea typeface="HGS創英角ｺﾞｼｯｸUB" panose="020B0900000000000000" pitchFamily="50" charset="-128"/>
              </a:defRPr>
            </a:lvl4pPr>
            <a:lvl5pPr marL="2057400" indent="-228600">
              <a:defRPr kumimoji="1" sz="3200">
                <a:solidFill>
                  <a:schemeClr val="tx1"/>
                </a:solidFill>
                <a:latin typeface="HGS創英角ｺﾞｼｯｸUB" panose="020B0900000000000000" pitchFamily="50" charset="-128"/>
                <a:ea typeface="HGS創英角ｺﾞｼｯｸUB" panose="020B0900000000000000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HGS創英角ｺﾞｼｯｸUB" panose="020B0900000000000000" pitchFamily="50" charset="-128"/>
                <a:ea typeface="HGS創英角ｺﾞｼｯｸUB" panose="020B0900000000000000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HGS創英角ｺﾞｼｯｸUB" panose="020B0900000000000000" pitchFamily="50" charset="-128"/>
                <a:ea typeface="HGS創英角ｺﾞｼｯｸUB" panose="020B0900000000000000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HGS創英角ｺﾞｼｯｸUB" panose="020B0900000000000000" pitchFamily="50" charset="-128"/>
                <a:ea typeface="HGS創英角ｺﾞｼｯｸUB" panose="020B0900000000000000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HGS創英角ｺﾞｼｯｸUB" panose="020B0900000000000000" pitchFamily="50" charset="-128"/>
                <a:ea typeface="HGS創英角ｺﾞｼｯｸUB" panose="020B0900000000000000" pitchFamily="50" charset="-128"/>
              </a:defRPr>
            </a:lvl9pPr>
          </a:lstStyle>
          <a:p>
            <a:pPr>
              <a:buClr>
                <a:srgbClr val="FC163C"/>
              </a:buClr>
            </a:pPr>
            <a:r>
              <a:rPr lang="ja-JP" altLang="en-US" sz="1800" b="1" dirty="0">
                <a:solidFill>
                  <a:schemeClr val="bg1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</a:rPr>
              <a:t>新規開拓</a:t>
            </a:r>
          </a:p>
        </p:txBody>
      </p:sp>
      <p:sp>
        <p:nvSpPr>
          <p:cNvPr id="62" name="Text Box 5">
            <a:extLst>
              <a:ext uri="{FF2B5EF4-FFF2-40B4-BE49-F238E27FC236}">
                <a16:creationId xmlns:a16="http://schemas.microsoft.com/office/drawing/2014/main" id="{B2C2E5F8-7C0F-41DA-B40D-C1FF97C26A4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92926" y="2377992"/>
            <a:ext cx="2326602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kumimoji="1" sz="3200">
                <a:solidFill>
                  <a:schemeClr val="tx1"/>
                </a:solidFill>
                <a:latin typeface="HGS創英角ｺﾞｼｯｸUB" panose="020B0900000000000000" pitchFamily="50" charset="-128"/>
                <a:ea typeface="HGS創英角ｺﾞｼｯｸUB" panose="020B0900000000000000" pitchFamily="50" charset="-128"/>
              </a:defRPr>
            </a:lvl1pPr>
            <a:lvl2pPr marL="742950" indent="-285750">
              <a:defRPr kumimoji="1" sz="3200">
                <a:solidFill>
                  <a:schemeClr val="tx1"/>
                </a:solidFill>
                <a:latin typeface="HGS創英角ｺﾞｼｯｸUB" panose="020B0900000000000000" pitchFamily="50" charset="-128"/>
                <a:ea typeface="HGS創英角ｺﾞｼｯｸUB" panose="020B0900000000000000" pitchFamily="50" charset="-128"/>
              </a:defRPr>
            </a:lvl2pPr>
            <a:lvl3pPr marL="1143000" indent="-228600">
              <a:defRPr kumimoji="1" sz="3200">
                <a:solidFill>
                  <a:schemeClr val="tx1"/>
                </a:solidFill>
                <a:latin typeface="HGS創英角ｺﾞｼｯｸUB" panose="020B0900000000000000" pitchFamily="50" charset="-128"/>
                <a:ea typeface="HGS創英角ｺﾞｼｯｸUB" panose="020B0900000000000000" pitchFamily="50" charset="-128"/>
              </a:defRPr>
            </a:lvl3pPr>
            <a:lvl4pPr marL="1600200" indent="-228600">
              <a:defRPr kumimoji="1" sz="3200">
                <a:solidFill>
                  <a:schemeClr val="tx1"/>
                </a:solidFill>
                <a:latin typeface="HGS創英角ｺﾞｼｯｸUB" panose="020B0900000000000000" pitchFamily="50" charset="-128"/>
                <a:ea typeface="HGS創英角ｺﾞｼｯｸUB" panose="020B0900000000000000" pitchFamily="50" charset="-128"/>
              </a:defRPr>
            </a:lvl4pPr>
            <a:lvl5pPr marL="2057400" indent="-228600">
              <a:defRPr kumimoji="1" sz="3200">
                <a:solidFill>
                  <a:schemeClr val="tx1"/>
                </a:solidFill>
                <a:latin typeface="HGS創英角ｺﾞｼｯｸUB" panose="020B0900000000000000" pitchFamily="50" charset="-128"/>
                <a:ea typeface="HGS創英角ｺﾞｼｯｸUB" panose="020B0900000000000000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HGS創英角ｺﾞｼｯｸUB" panose="020B0900000000000000" pitchFamily="50" charset="-128"/>
                <a:ea typeface="HGS創英角ｺﾞｼｯｸUB" panose="020B0900000000000000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HGS創英角ｺﾞｼｯｸUB" panose="020B0900000000000000" pitchFamily="50" charset="-128"/>
                <a:ea typeface="HGS創英角ｺﾞｼｯｸUB" panose="020B0900000000000000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HGS創英角ｺﾞｼｯｸUB" panose="020B0900000000000000" pitchFamily="50" charset="-128"/>
                <a:ea typeface="HGS創英角ｺﾞｼｯｸUB" panose="020B0900000000000000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HGS創英角ｺﾞｼｯｸUB" panose="020B0900000000000000" pitchFamily="50" charset="-128"/>
                <a:ea typeface="HGS創英角ｺﾞｼｯｸUB" panose="020B0900000000000000" pitchFamily="50" charset="-128"/>
              </a:defRPr>
            </a:lvl9pPr>
          </a:lstStyle>
          <a:p>
            <a:pPr>
              <a:buClr>
                <a:srgbClr val="FC163C"/>
              </a:buClr>
            </a:pPr>
            <a:r>
              <a:rPr lang="ja-JP" altLang="en-US" sz="1800" b="1" dirty="0">
                <a:solidFill>
                  <a:schemeClr val="bg1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マーケティング</a:t>
            </a:r>
          </a:p>
        </p:txBody>
      </p:sp>
      <p:sp>
        <p:nvSpPr>
          <p:cNvPr id="63" name="Text Box 5">
            <a:extLst>
              <a:ext uri="{FF2B5EF4-FFF2-40B4-BE49-F238E27FC236}">
                <a16:creationId xmlns:a16="http://schemas.microsoft.com/office/drawing/2014/main" id="{8B062786-7DA7-421E-88D3-A33730B91FB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36083" y="3977288"/>
            <a:ext cx="2326602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kumimoji="1" sz="3200">
                <a:solidFill>
                  <a:schemeClr val="tx1"/>
                </a:solidFill>
                <a:latin typeface="HGS創英角ｺﾞｼｯｸUB" panose="020B0900000000000000" pitchFamily="50" charset="-128"/>
                <a:ea typeface="HGS創英角ｺﾞｼｯｸUB" panose="020B0900000000000000" pitchFamily="50" charset="-128"/>
              </a:defRPr>
            </a:lvl1pPr>
            <a:lvl2pPr marL="742950" indent="-285750">
              <a:defRPr kumimoji="1" sz="3200">
                <a:solidFill>
                  <a:schemeClr val="tx1"/>
                </a:solidFill>
                <a:latin typeface="HGS創英角ｺﾞｼｯｸUB" panose="020B0900000000000000" pitchFamily="50" charset="-128"/>
                <a:ea typeface="HGS創英角ｺﾞｼｯｸUB" panose="020B0900000000000000" pitchFamily="50" charset="-128"/>
              </a:defRPr>
            </a:lvl2pPr>
            <a:lvl3pPr marL="1143000" indent="-228600">
              <a:defRPr kumimoji="1" sz="3200">
                <a:solidFill>
                  <a:schemeClr val="tx1"/>
                </a:solidFill>
                <a:latin typeface="HGS創英角ｺﾞｼｯｸUB" panose="020B0900000000000000" pitchFamily="50" charset="-128"/>
                <a:ea typeface="HGS創英角ｺﾞｼｯｸUB" panose="020B0900000000000000" pitchFamily="50" charset="-128"/>
              </a:defRPr>
            </a:lvl3pPr>
            <a:lvl4pPr marL="1600200" indent="-228600">
              <a:defRPr kumimoji="1" sz="3200">
                <a:solidFill>
                  <a:schemeClr val="tx1"/>
                </a:solidFill>
                <a:latin typeface="HGS創英角ｺﾞｼｯｸUB" panose="020B0900000000000000" pitchFamily="50" charset="-128"/>
                <a:ea typeface="HGS創英角ｺﾞｼｯｸUB" panose="020B0900000000000000" pitchFamily="50" charset="-128"/>
              </a:defRPr>
            </a:lvl4pPr>
            <a:lvl5pPr marL="2057400" indent="-228600">
              <a:defRPr kumimoji="1" sz="3200">
                <a:solidFill>
                  <a:schemeClr val="tx1"/>
                </a:solidFill>
                <a:latin typeface="HGS創英角ｺﾞｼｯｸUB" panose="020B0900000000000000" pitchFamily="50" charset="-128"/>
                <a:ea typeface="HGS創英角ｺﾞｼｯｸUB" panose="020B0900000000000000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HGS創英角ｺﾞｼｯｸUB" panose="020B0900000000000000" pitchFamily="50" charset="-128"/>
                <a:ea typeface="HGS創英角ｺﾞｼｯｸUB" panose="020B0900000000000000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HGS創英角ｺﾞｼｯｸUB" panose="020B0900000000000000" pitchFamily="50" charset="-128"/>
                <a:ea typeface="HGS創英角ｺﾞｼｯｸUB" panose="020B0900000000000000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HGS創英角ｺﾞｼｯｸUB" panose="020B0900000000000000" pitchFamily="50" charset="-128"/>
                <a:ea typeface="HGS創英角ｺﾞｼｯｸUB" panose="020B0900000000000000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HGS創英角ｺﾞｼｯｸUB" panose="020B0900000000000000" pitchFamily="50" charset="-128"/>
                <a:ea typeface="HGS創英角ｺﾞｼｯｸUB" panose="020B0900000000000000" pitchFamily="50" charset="-128"/>
              </a:defRPr>
            </a:lvl9pPr>
          </a:lstStyle>
          <a:p>
            <a:pPr>
              <a:buClr>
                <a:srgbClr val="FC163C"/>
              </a:buClr>
            </a:pPr>
            <a:r>
              <a:rPr lang="ja-JP" altLang="en-US" sz="1800" b="1" dirty="0">
                <a:solidFill>
                  <a:schemeClr val="bg1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</a:rPr>
              <a:t>与信判断</a:t>
            </a:r>
          </a:p>
        </p:txBody>
      </p:sp>
      <p:sp>
        <p:nvSpPr>
          <p:cNvPr id="64" name="Text Box 5">
            <a:extLst>
              <a:ext uri="{FF2B5EF4-FFF2-40B4-BE49-F238E27FC236}">
                <a16:creationId xmlns:a16="http://schemas.microsoft.com/office/drawing/2014/main" id="{697ED6C3-1A97-413B-8FF9-C530F52BF41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99384" y="5617762"/>
            <a:ext cx="2326602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kumimoji="1" sz="3200">
                <a:solidFill>
                  <a:schemeClr val="tx1"/>
                </a:solidFill>
                <a:latin typeface="HGS創英角ｺﾞｼｯｸUB" panose="020B0900000000000000" pitchFamily="50" charset="-128"/>
                <a:ea typeface="HGS創英角ｺﾞｼｯｸUB" panose="020B0900000000000000" pitchFamily="50" charset="-128"/>
              </a:defRPr>
            </a:lvl1pPr>
            <a:lvl2pPr marL="742950" indent="-285750">
              <a:defRPr kumimoji="1" sz="3200">
                <a:solidFill>
                  <a:schemeClr val="tx1"/>
                </a:solidFill>
                <a:latin typeface="HGS創英角ｺﾞｼｯｸUB" panose="020B0900000000000000" pitchFamily="50" charset="-128"/>
                <a:ea typeface="HGS創英角ｺﾞｼｯｸUB" panose="020B0900000000000000" pitchFamily="50" charset="-128"/>
              </a:defRPr>
            </a:lvl2pPr>
            <a:lvl3pPr marL="1143000" indent="-228600">
              <a:defRPr kumimoji="1" sz="3200">
                <a:solidFill>
                  <a:schemeClr val="tx1"/>
                </a:solidFill>
                <a:latin typeface="HGS創英角ｺﾞｼｯｸUB" panose="020B0900000000000000" pitchFamily="50" charset="-128"/>
                <a:ea typeface="HGS創英角ｺﾞｼｯｸUB" panose="020B0900000000000000" pitchFamily="50" charset="-128"/>
              </a:defRPr>
            </a:lvl3pPr>
            <a:lvl4pPr marL="1600200" indent="-228600">
              <a:defRPr kumimoji="1" sz="3200">
                <a:solidFill>
                  <a:schemeClr val="tx1"/>
                </a:solidFill>
                <a:latin typeface="HGS創英角ｺﾞｼｯｸUB" panose="020B0900000000000000" pitchFamily="50" charset="-128"/>
                <a:ea typeface="HGS創英角ｺﾞｼｯｸUB" panose="020B0900000000000000" pitchFamily="50" charset="-128"/>
              </a:defRPr>
            </a:lvl4pPr>
            <a:lvl5pPr marL="2057400" indent="-228600">
              <a:defRPr kumimoji="1" sz="3200">
                <a:solidFill>
                  <a:schemeClr val="tx1"/>
                </a:solidFill>
                <a:latin typeface="HGS創英角ｺﾞｼｯｸUB" panose="020B0900000000000000" pitchFamily="50" charset="-128"/>
                <a:ea typeface="HGS創英角ｺﾞｼｯｸUB" panose="020B0900000000000000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HGS創英角ｺﾞｼｯｸUB" panose="020B0900000000000000" pitchFamily="50" charset="-128"/>
                <a:ea typeface="HGS創英角ｺﾞｼｯｸUB" panose="020B0900000000000000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HGS創英角ｺﾞｼｯｸUB" panose="020B0900000000000000" pitchFamily="50" charset="-128"/>
                <a:ea typeface="HGS創英角ｺﾞｼｯｸUB" panose="020B0900000000000000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HGS創英角ｺﾞｼｯｸUB" panose="020B0900000000000000" pitchFamily="50" charset="-128"/>
                <a:ea typeface="HGS創英角ｺﾞｼｯｸUB" panose="020B0900000000000000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HGS創英角ｺﾞｼｯｸUB" panose="020B0900000000000000" pitchFamily="50" charset="-128"/>
                <a:ea typeface="HGS創英角ｺﾞｼｯｸUB" panose="020B0900000000000000" pitchFamily="50" charset="-128"/>
              </a:defRPr>
            </a:lvl9pPr>
          </a:lstStyle>
          <a:p>
            <a:pPr>
              <a:buClr>
                <a:srgbClr val="FC163C"/>
              </a:buClr>
            </a:pPr>
            <a:r>
              <a:rPr lang="ja-JP" altLang="en-US" sz="1800" b="1" dirty="0">
                <a:solidFill>
                  <a:schemeClr val="bg1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</a:rPr>
              <a:t>経営リスク管理</a:t>
            </a:r>
          </a:p>
        </p:txBody>
      </p:sp>
      <p:pic>
        <p:nvPicPr>
          <p:cNvPr id="43" name="図 42">
            <a:extLst>
              <a:ext uri="{FF2B5EF4-FFF2-40B4-BE49-F238E27FC236}">
                <a16:creationId xmlns:a16="http://schemas.microsoft.com/office/drawing/2014/main" id="{17D3410C-4DCB-4CA7-98BC-2063C0DCFE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769"/>
          <a:stretch>
            <a:fillRect/>
          </a:stretch>
        </p:blipFill>
        <p:spPr>
          <a:xfrm>
            <a:off x="6448175" y="1073492"/>
            <a:ext cx="2691291" cy="4299358"/>
          </a:xfrm>
          <a:custGeom>
            <a:avLst/>
            <a:gdLst>
              <a:gd name="connsiteX0" fmla="*/ 0 w 2691291"/>
              <a:gd name="connsiteY0" fmla="*/ 0 h 4299358"/>
              <a:gd name="connsiteX1" fmla="*/ 2691291 w 2691291"/>
              <a:gd name="connsiteY1" fmla="*/ 0 h 4299358"/>
              <a:gd name="connsiteX2" fmla="*/ 2691291 w 2691291"/>
              <a:gd name="connsiteY2" fmla="*/ 4299358 h 4299358"/>
              <a:gd name="connsiteX3" fmla="*/ 2641075 w 2691291"/>
              <a:gd name="connsiteY3" fmla="*/ 4299358 h 4299358"/>
              <a:gd name="connsiteX4" fmla="*/ 2641075 w 2691291"/>
              <a:gd name="connsiteY4" fmla="*/ 99531 h 4299358"/>
              <a:gd name="connsiteX5" fmla="*/ 0 w 2691291"/>
              <a:gd name="connsiteY5" fmla="*/ 99531 h 4299358"/>
              <a:gd name="connsiteX6" fmla="*/ 0 w 2691291"/>
              <a:gd name="connsiteY6" fmla="*/ 0 h 42993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91291" h="4299358">
                <a:moveTo>
                  <a:pt x="0" y="0"/>
                </a:moveTo>
                <a:lnTo>
                  <a:pt x="2691291" y="0"/>
                </a:lnTo>
                <a:lnTo>
                  <a:pt x="2691291" y="4299358"/>
                </a:lnTo>
                <a:lnTo>
                  <a:pt x="2641075" y="4299358"/>
                </a:lnTo>
                <a:lnTo>
                  <a:pt x="2641075" y="99531"/>
                </a:lnTo>
                <a:lnTo>
                  <a:pt x="0" y="99531"/>
                </a:lnTo>
                <a:lnTo>
                  <a:pt x="0" y="0"/>
                </a:lnTo>
                <a:close/>
              </a:path>
            </a:pathLst>
          </a:custGeom>
        </p:spPr>
      </p:pic>
      <p:cxnSp>
        <p:nvCxnSpPr>
          <p:cNvPr id="23" name="直線コネクタ 22">
            <a:extLst>
              <a:ext uri="{FF2B5EF4-FFF2-40B4-BE49-F238E27FC236}">
                <a16:creationId xmlns:a16="http://schemas.microsoft.com/office/drawing/2014/main" id="{28F997B4-3C85-4DFD-AAD4-DD916FC4D2C3}"/>
              </a:ext>
            </a:extLst>
          </p:cNvPr>
          <p:cNvCxnSpPr>
            <a:cxnSpLocks/>
          </p:cNvCxnSpPr>
          <p:nvPr/>
        </p:nvCxnSpPr>
        <p:spPr>
          <a:xfrm>
            <a:off x="2197916" y="1290195"/>
            <a:ext cx="1838167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直線コネクタ 64">
            <a:extLst>
              <a:ext uri="{FF2B5EF4-FFF2-40B4-BE49-F238E27FC236}">
                <a16:creationId xmlns:a16="http://schemas.microsoft.com/office/drawing/2014/main" id="{D4E14FBA-5984-4346-B8F9-EECC36E5E7DC}"/>
              </a:ext>
            </a:extLst>
          </p:cNvPr>
          <p:cNvCxnSpPr/>
          <p:nvPr/>
        </p:nvCxnSpPr>
        <p:spPr>
          <a:xfrm>
            <a:off x="3164659" y="2850840"/>
            <a:ext cx="203381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直線コネクタ 66">
            <a:extLst>
              <a:ext uri="{FF2B5EF4-FFF2-40B4-BE49-F238E27FC236}">
                <a16:creationId xmlns:a16="http://schemas.microsoft.com/office/drawing/2014/main" id="{F6DAAD08-8647-4630-9CD2-EB8CE2E0C720}"/>
              </a:ext>
            </a:extLst>
          </p:cNvPr>
          <p:cNvCxnSpPr/>
          <p:nvPr/>
        </p:nvCxnSpPr>
        <p:spPr>
          <a:xfrm>
            <a:off x="4287335" y="4415630"/>
            <a:ext cx="203381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直線コネクタ 67">
            <a:extLst>
              <a:ext uri="{FF2B5EF4-FFF2-40B4-BE49-F238E27FC236}">
                <a16:creationId xmlns:a16="http://schemas.microsoft.com/office/drawing/2014/main" id="{3D2FA454-6A10-4954-9835-FACA91BC14D6}"/>
              </a:ext>
            </a:extLst>
          </p:cNvPr>
          <p:cNvCxnSpPr/>
          <p:nvPr/>
        </p:nvCxnSpPr>
        <p:spPr>
          <a:xfrm>
            <a:off x="5380887" y="6073052"/>
            <a:ext cx="203381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" name="図 20" descr="テーブル, コンピュータ が含まれている画像&#10;&#10;自動的に生成された説明">
            <a:extLst>
              <a:ext uri="{FF2B5EF4-FFF2-40B4-BE49-F238E27FC236}">
                <a16:creationId xmlns:a16="http://schemas.microsoft.com/office/drawing/2014/main" id="{E7F80157-5C4D-4B6C-AE34-C936ECA5FB1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9918" y="2245833"/>
            <a:ext cx="1205896" cy="904422"/>
          </a:xfrm>
          <a:prstGeom prst="rect">
            <a:avLst/>
          </a:prstGeom>
        </p:spPr>
      </p:pic>
      <p:sp>
        <p:nvSpPr>
          <p:cNvPr id="69" name="Text Box 6">
            <a:extLst>
              <a:ext uri="{FF2B5EF4-FFF2-40B4-BE49-F238E27FC236}">
                <a16:creationId xmlns:a16="http://schemas.microsoft.com/office/drawing/2014/main" id="{A2F6221A-8747-46DB-8DF9-4B8450AFD79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6226" y="5617762"/>
            <a:ext cx="354715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kumimoji="1" sz="3200">
                <a:solidFill>
                  <a:schemeClr val="tx1"/>
                </a:solidFill>
                <a:latin typeface="HGS創英角ｺﾞｼｯｸUB" panose="020B0900000000000000" pitchFamily="50" charset="-128"/>
                <a:ea typeface="HGS創英角ｺﾞｼｯｸUB" panose="020B0900000000000000" pitchFamily="50" charset="-128"/>
              </a:defRPr>
            </a:lvl1pPr>
            <a:lvl2pPr marL="742950" indent="-285750">
              <a:defRPr kumimoji="1" sz="3200">
                <a:solidFill>
                  <a:schemeClr val="tx1"/>
                </a:solidFill>
                <a:latin typeface="HGS創英角ｺﾞｼｯｸUB" panose="020B0900000000000000" pitchFamily="50" charset="-128"/>
                <a:ea typeface="HGS創英角ｺﾞｼｯｸUB" panose="020B0900000000000000" pitchFamily="50" charset="-128"/>
              </a:defRPr>
            </a:lvl2pPr>
            <a:lvl3pPr marL="1143000" indent="-228600">
              <a:defRPr kumimoji="1" sz="3200">
                <a:solidFill>
                  <a:schemeClr val="tx1"/>
                </a:solidFill>
                <a:latin typeface="HGS創英角ｺﾞｼｯｸUB" panose="020B0900000000000000" pitchFamily="50" charset="-128"/>
                <a:ea typeface="HGS創英角ｺﾞｼｯｸUB" panose="020B0900000000000000" pitchFamily="50" charset="-128"/>
              </a:defRPr>
            </a:lvl3pPr>
            <a:lvl4pPr marL="1600200" indent="-228600">
              <a:defRPr kumimoji="1" sz="3200">
                <a:solidFill>
                  <a:schemeClr val="tx1"/>
                </a:solidFill>
                <a:latin typeface="HGS創英角ｺﾞｼｯｸUB" panose="020B0900000000000000" pitchFamily="50" charset="-128"/>
                <a:ea typeface="HGS創英角ｺﾞｼｯｸUB" panose="020B0900000000000000" pitchFamily="50" charset="-128"/>
              </a:defRPr>
            </a:lvl4pPr>
            <a:lvl5pPr marL="2057400" indent="-228600">
              <a:defRPr kumimoji="1" sz="3200">
                <a:solidFill>
                  <a:schemeClr val="tx1"/>
                </a:solidFill>
                <a:latin typeface="HGS創英角ｺﾞｼｯｸUB" panose="020B0900000000000000" pitchFamily="50" charset="-128"/>
                <a:ea typeface="HGS創英角ｺﾞｼｯｸUB" panose="020B0900000000000000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HGS創英角ｺﾞｼｯｸUB" panose="020B0900000000000000" pitchFamily="50" charset="-128"/>
                <a:ea typeface="HGS創英角ｺﾞｼｯｸUB" panose="020B0900000000000000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HGS創英角ｺﾞｼｯｸUB" panose="020B0900000000000000" pitchFamily="50" charset="-128"/>
                <a:ea typeface="HGS創英角ｺﾞｼｯｸUB" panose="020B0900000000000000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HGS創英角ｺﾞｼｯｸUB" panose="020B0900000000000000" pitchFamily="50" charset="-128"/>
                <a:ea typeface="HGS創英角ｺﾞｼｯｸUB" panose="020B0900000000000000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HGS創英角ｺﾞｼｯｸUB" panose="020B0900000000000000" pitchFamily="50" charset="-128"/>
                <a:ea typeface="HGS創英角ｺﾞｼｯｸUB" panose="020B0900000000000000" pitchFamily="50" charset="-128"/>
              </a:defRPr>
            </a:lvl9pPr>
          </a:lstStyle>
          <a:p>
            <a:pPr algn="ctr"/>
            <a:r>
              <a:rPr lang="ja-JP" altLang="en-US" sz="1200" b="1" dirty="0">
                <a:solidFill>
                  <a:schemeClr val="bg1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</a:rPr>
              <a:t>調査員が現地に足を運んで入手した、</a:t>
            </a:r>
            <a:endParaRPr lang="en-US" altLang="ja-JP" sz="1200" b="1" dirty="0">
              <a:solidFill>
                <a:schemeClr val="bg1"/>
              </a:solidFill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  <a:p>
            <a:pPr algn="ctr"/>
            <a:r>
              <a:rPr lang="ja-JP" altLang="en-US" sz="1200" b="1" dirty="0">
                <a:solidFill>
                  <a:schemeClr val="bg1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ネットでは得られない情報のデータベース</a:t>
            </a:r>
          </a:p>
        </p:txBody>
      </p:sp>
      <p:sp>
        <p:nvSpPr>
          <p:cNvPr id="14" name="Text Box 5">
            <a:extLst>
              <a:ext uri="{FF2B5EF4-FFF2-40B4-BE49-F238E27FC236}">
                <a16:creationId xmlns:a16="http://schemas.microsoft.com/office/drawing/2014/main" id="{0D2BFEB2-C147-4539-93D8-74D15866AF5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08982" y="1289888"/>
            <a:ext cx="3819073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kumimoji="1" sz="3200">
                <a:solidFill>
                  <a:schemeClr val="tx1"/>
                </a:solidFill>
                <a:latin typeface="HGS創英角ｺﾞｼｯｸUB" panose="020B0900000000000000" pitchFamily="50" charset="-128"/>
                <a:ea typeface="HGS創英角ｺﾞｼｯｸUB" panose="020B0900000000000000" pitchFamily="50" charset="-128"/>
              </a:defRPr>
            </a:lvl1pPr>
            <a:lvl2pPr marL="742950" indent="-285750">
              <a:defRPr kumimoji="1" sz="3200">
                <a:solidFill>
                  <a:schemeClr val="tx1"/>
                </a:solidFill>
                <a:latin typeface="HGS創英角ｺﾞｼｯｸUB" panose="020B0900000000000000" pitchFamily="50" charset="-128"/>
                <a:ea typeface="HGS創英角ｺﾞｼｯｸUB" panose="020B0900000000000000" pitchFamily="50" charset="-128"/>
              </a:defRPr>
            </a:lvl2pPr>
            <a:lvl3pPr marL="1143000" indent="-228600">
              <a:defRPr kumimoji="1" sz="3200">
                <a:solidFill>
                  <a:schemeClr val="tx1"/>
                </a:solidFill>
                <a:latin typeface="HGS創英角ｺﾞｼｯｸUB" panose="020B0900000000000000" pitchFamily="50" charset="-128"/>
                <a:ea typeface="HGS創英角ｺﾞｼｯｸUB" panose="020B0900000000000000" pitchFamily="50" charset="-128"/>
              </a:defRPr>
            </a:lvl3pPr>
            <a:lvl4pPr marL="1600200" indent="-228600">
              <a:defRPr kumimoji="1" sz="3200">
                <a:solidFill>
                  <a:schemeClr val="tx1"/>
                </a:solidFill>
                <a:latin typeface="HGS創英角ｺﾞｼｯｸUB" panose="020B0900000000000000" pitchFamily="50" charset="-128"/>
                <a:ea typeface="HGS創英角ｺﾞｼｯｸUB" panose="020B0900000000000000" pitchFamily="50" charset="-128"/>
              </a:defRPr>
            </a:lvl4pPr>
            <a:lvl5pPr marL="2057400" indent="-228600">
              <a:defRPr kumimoji="1" sz="3200">
                <a:solidFill>
                  <a:schemeClr val="tx1"/>
                </a:solidFill>
                <a:latin typeface="HGS創英角ｺﾞｼｯｸUB" panose="020B0900000000000000" pitchFamily="50" charset="-128"/>
                <a:ea typeface="HGS創英角ｺﾞｼｯｸUB" panose="020B0900000000000000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HGS創英角ｺﾞｼｯｸUB" panose="020B0900000000000000" pitchFamily="50" charset="-128"/>
                <a:ea typeface="HGS創英角ｺﾞｼｯｸUB" panose="020B0900000000000000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HGS創英角ｺﾞｼｯｸUB" panose="020B0900000000000000" pitchFamily="50" charset="-128"/>
                <a:ea typeface="HGS創英角ｺﾞｼｯｸUB" panose="020B0900000000000000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HGS創英角ｺﾞｼｯｸUB" panose="020B0900000000000000" pitchFamily="50" charset="-128"/>
                <a:ea typeface="HGS創英角ｺﾞｼｯｸUB" panose="020B0900000000000000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HGS創英角ｺﾞｼｯｸUB" panose="020B0900000000000000" pitchFamily="50" charset="-128"/>
                <a:ea typeface="HGS創英角ｺﾞｼｯｸUB" panose="020B0900000000000000" pitchFamily="50" charset="-128"/>
              </a:defRPr>
            </a:lvl9pPr>
          </a:lstStyle>
          <a:p>
            <a:pPr>
              <a:buClr>
                <a:srgbClr val="FC163C"/>
              </a:buClr>
            </a:pPr>
            <a:r>
              <a:rPr lang="ja-JP" altLang="en-US" sz="1600" b="1" dirty="0">
                <a:solidFill>
                  <a:srgbClr val="0D346E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</a:rPr>
              <a:t>信用調査で得た</a:t>
            </a:r>
            <a:r>
              <a:rPr lang="ja-JP" altLang="en-US" sz="2800" b="1" dirty="0">
                <a:solidFill>
                  <a:srgbClr val="0D346E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</a:rPr>
              <a:t>企業データ</a:t>
            </a:r>
            <a:endParaRPr lang="ja-JP" altLang="en-US" sz="1600" b="1" dirty="0">
              <a:solidFill>
                <a:srgbClr val="0D346E"/>
              </a:solidFill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sp>
        <p:nvSpPr>
          <p:cNvPr id="15" name="Text Box 5">
            <a:extLst>
              <a:ext uri="{FF2B5EF4-FFF2-40B4-BE49-F238E27FC236}">
                <a16:creationId xmlns:a16="http://schemas.microsoft.com/office/drawing/2014/main" id="{B2DED941-2145-4F96-9DFD-1D9EA722E50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92744" y="1797520"/>
            <a:ext cx="491629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kumimoji="1" sz="3200">
                <a:solidFill>
                  <a:schemeClr val="tx1"/>
                </a:solidFill>
                <a:latin typeface="HGS創英角ｺﾞｼｯｸUB" panose="020B0900000000000000" pitchFamily="50" charset="-128"/>
                <a:ea typeface="HGS創英角ｺﾞｼｯｸUB" panose="020B0900000000000000" pitchFamily="50" charset="-128"/>
              </a:defRPr>
            </a:lvl1pPr>
            <a:lvl2pPr marL="742950" indent="-285750">
              <a:defRPr kumimoji="1" sz="3200">
                <a:solidFill>
                  <a:schemeClr val="tx1"/>
                </a:solidFill>
                <a:latin typeface="HGS創英角ｺﾞｼｯｸUB" panose="020B0900000000000000" pitchFamily="50" charset="-128"/>
                <a:ea typeface="HGS創英角ｺﾞｼｯｸUB" panose="020B0900000000000000" pitchFamily="50" charset="-128"/>
              </a:defRPr>
            </a:lvl2pPr>
            <a:lvl3pPr marL="1143000" indent="-228600">
              <a:defRPr kumimoji="1" sz="3200">
                <a:solidFill>
                  <a:schemeClr val="tx1"/>
                </a:solidFill>
                <a:latin typeface="HGS創英角ｺﾞｼｯｸUB" panose="020B0900000000000000" pitchFamily="50" charset="-128"/>
                <a:ea typeface="HGS創英角ｺﾞｼｯｸUB" panose="020B0900000000000000" pitchFamily="50" charset="-128"/>
              </a:defRPr>
            </a:lvl3pPr>
            <a:lvl4pPr marL="1600200" indent="-228600">
              <a:defRPr kumimoji="1" sz="3200">
                <a:solidFill>
                  <a:schemeClr val="tx1"/>
                </a:solidFill>
                <a:latin typeface="HGS創英角ｺﾞｼｯｸUB" panose="020B0900000000000000" pitchFamily="50" charset="-128"/>
                <a:ea typeface="HGS創英角ｺﾞｼｯｸUB" panose="020B0900000000000000" pitchFamily="50" charset="-128"/>
              </a:defRPr>
            </a:lvl4pPr>
            <a:lvl5pPr marL="2057400" indent="-228600">
              <a:defRPr kumimoji="1" sz="3200">
                <a:solidFill>
                  <a:schemeClr val="tx1"/>
                </a:solidFill>
                <a:latin typeface="HGS創英角ｺﾞｼｯｸUB" panose="020B0900000000000000" pitchFamily="50" charset="-128"/>
                <a:ea typeface="HGS創英角ｺﾞｼｯｸUB" panose="020B0900000000000000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HGS創英角ｺﾞｼｯｸUB" panose="020B0900000000000000" pitchFamily="50" charset="-128"/>
                <a:ea typeface="HGS創英角ｺﾞｼｯｸUB" panose="020B0900000000000000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HGS創英角ｺﾞｼｯｸUB" panose="020B0900000000000000" pitchFamily="50" charset="-128"/>
                <a:ea typeface="HGS創英角ｺﾞｼｯｸUB" panose="020B0900000000000000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HGS創英角ｺﾞｼｯｸUB" panose="020B0900000000000000" pitchFamily="50" charset="-128"/>
                <a:ea typeface="HGS創英角ｺﾞｼｯｸUB" panose="020B0900000000000000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HGS創英角ｺﾞｼｯｸUB" panose="020B0900000000000000" pitchFamily="50" charset="-128"/>
                <a:ea typeface="HGS創英角ｺﾞｼｯｸUB" panose="020B0900000000000000" pitchFamily="50" charset="-128"/>
              </a:defRPr>
            </a:lvl9pPr>
          </a:lstStyle>
          <a:p>
            <a:pPr>
              <a:buClr>
                <a:srgbClr val="FC163C"/>
              </a:buClr>
            </a:pPr>
            <a:r>
              <a:rPr lang="ja-JP" altLang="en-US" sz="1600" b="1" dirty="0">
                <a:solidFill>
                  <a:srgbClr val="0D346E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</a:rPr>
              <a:t>複雑な条件に応える</a:t>
            </a:r>
            <a:r>
              <a:rPr lang="ja-JP" altLang="en-US" sz="2400" b="1" dirty="0">
                <a:solidFill>
                  <a:srgbClr val="0D346E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</a:rPr>
              <a:t>高度なマイニング</a:t>
            </a:r>
            <a:endParaRPr lang="ja-JP" altLang="en-US" sz="1600" b="1" dirty="0">
              <a:solidFill>
                <a:srgbClr val="0D346E"/>
              </a:solidFill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grpSp>
        <p:nvGrpSpPr>
          <p:cNvPr id="60" name="グループ化 59">
            <a:extLst>
              <a:ext uri="{FF2B5EF4-FFF2-40B4-BE49-F238E27FC236}">
                <a16:creationId xmlns:a16="http://schemas.microsoft.com/office/drawing/2014/main" id="{01DC2746-CFDB-4DF6-A747-C54754B7BA2D}"/>
              </a:ext>
            </a:extLst>
          </p:cNvPr>
          <p:cNvGrpSpPr/>
          <p:nvPr/>
        </p:nvGrpSpPr>
        <p:grpSpPr>
          <a:xfrm>
            <a:off x="5682805" y="823591"/>
            <a:ext cx="2403347" cy="376004"/>
            <a:chOff x="272480" y="4533111"/>
            <a:chExt cx="2403347" cy="376004"/>
          </a:xfrm>
          <a:solidFill>
            <a:srgbClr val="0D346E"/>
          </a:solidFill>
        </p:grpSpPr>
        <p:sp>
          <p:nvSpPr>
            <p:cNvPr id="57" name="フローチャート: 端子 56">
              <a:extLst>
                <a:ext uri="{FF2B5EF4-FFF2-40B4-BE49-F238E27FC236}">
                  <a16:creationId xmlns:a16="http://schemas.microsoft.com/office/drawing/2014/main" id="{5134D5C9-6A95-4057-A6FD-DF97D09849D2}"/>
                </a:ext>
              </a:extLst>
            </p:cNvPr>
            <p:cNvSpPr/>
            <p:nvPr/>
          </p:nvSpPr>
          <p:spPr>
            <a:xfrm>
              <a:off x="272480" y="4533111"/>
              <a:ext cx="1454559" cy="376004"/>
            </a:xfrm>
            <a:prstGeom prst="flowChartTermina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solidFill>
                  <a:srgbClr val="0D346E"/>
                </a:solidFill>
              </a:endParaRPr>
            </a:p>
          </p:txBody>
        </p:sp>
        <p:sp>
          <p:nvSpPr>
            <p:cNvPr id="59" name="フローチャート: 端子 58">
              <a:extLst>
                <a:ext uri="{FF2B5EF4-FFF2-40B4-BE49-F238E27FC236}">
                  <a16:creationId xmlns:a16="http://schemas.microsoft.com/office/drawing/2014/main" id="{B09011C4-0411-40BC-AE7E-CF7DD06C34E6}"/>
                </a:ext>
              </a:extLst>
            </p:cNvPr>
            <p:cNvSpPr/>
            <p:nvPr/>
          </p:nvSpPr>
          <p:spPr>
            <a:xfrm>
              <a:off x="1221268" y="4533111"/>
              <a:ext cx="1454559" cy="376004"/>
            </a:xfrm>
            <a:prstGeom prst="flowChartTermina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solidFill>
                  <a:srgbClr val="0D346E"/>
                </a:solidFill>
              </a:endParaRPr>
            </a:p>
          </p:txBody>
        </p:sp>
      </p:grpSp>
      <p:sp>
        <p:nvSpPr>
          <p:cNvPr id="58" name="タイトル 4">
            <a:extLst>
              <a:ext uri="{FF2B5EF4-FFF2-40B4-BE49-F238E27FC236}">
                <a16:creationId xmlns:a16="http://schemas.microsoft.com/office/drawing/2014/main" id="{2E60AE3C-5FF4-4CEF-871B-79D529972BD6}"/>
              </a:ext>
            </a:extLst>
          </p:cNvPr>
          <p:cNvSpPr txBox="1">
            <a:spLocks/>
          </p:cNvSpPr>
          <p:nvPr/>
        </p:nvSpPr>
        <p:spPr>
          <a:xfrm>
            <a:off x="5442866" y="779188"/>
            <a:ext cx="2839930" cy="56178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2600" b="1" kern="1200">
                <a:solidFill>
                  <a:srgbClr val="4D4D4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游ゴシック" panose="020B0400000000000000" pitchFamily="50" charset="-128"/>
                <a:ea typeface="游ゴシック" panose="020B0400000000000000" pitchFamily="50" charset="-128"/>
                <a:cs typeface="+mj-cs"/>
              </a:defRPr>
            </a:lvl1pPr>
          </a:lstStyle>
          <a:p>
            <a:pPr algn="ctr"/>
            <a:r>
              <a:rPr lang="en-US" altLang="ja-JP" sz="1600" b="0" dirty="0">
                <a:solidFill>
                  <a:schemeClr val="bg1"/>
                </a:solidFill>
                <a:effectLst/>
                <a:latin typeface="BIZ UDゴシック" panose="020B0400000000000000" pitchFamily="49" charset="-128"/>
                <a:ea typeface="BIZ UDゴシック" panose="020B0400000000000000" pitchFamily="49" charset="-128"/>
              </a:rPr>
              <a:t>TDB</a:t>
            </a:r>
            <a:r>
              <a:rPr lang="ja-JP" altLang="en-US" sz="1600" b="0" dirty="0">
                <a:solidFill>
                  <a:schemeClr val="bg1"/>
                </a:solidFill>
                <a:effectLst/>
                <a:latin typeface="BIZ UDゴシック" panose="020B0400000000000000" pitchFamily="49" charset="-128"/>
                <a:ea typeface="BIZ UDゴシック" panose="020B0400000000000000" pitchFamily="49" charset="-128"/>
              </a:rPr>
              <a:t>企業情報の活動領域</a:t>
            </a:r>
          </a:p>
          <a:p>
            <a:pPr algn="ctr"/>
            <a:endParaRPr lang="en-US" altLang="ja-JP" sz="900" b="0" dirty="0">
              <a:solidFill>
                <a:schemeClr val="bg1"/>
              </a:solidFill>
              <a:effectLst/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sp>
        <p:nvSpPr>
          <p:cNvPr id="70" name="Text Box 5">
            <a:extLst>
              <a:ext uri="{FF2B5EF4-FFF2-40B4-BE49-F238E27FC236}">
                <a16:creationId xmlns:a16="http://schemas.microsoft.com/office/drawing/2014/main" id="{7EE494AC-C1AF-4C9A-8E74-DE16DE9E3E5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0545" y="4493168"/>
            <a:ext cx="2878188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kumimoji="1" sz="3200">
                <a:solidFill>
                  <a:schemeClr val="tx1"/>
                </a:solidFill>
                <a:latin typeface="HGS創英角ｺﾞｼｯｸUB" panose="020B0900000000000000" pitchFamily="50" charset="-128"/>
                <a:ea typeface="HGS創英角ｺﾞｼｯｸUB" panose="020B0900000000000000" pitchFamily="50" charset="-128"/>
              </a:defRPr>
            </a:lvl1pPr>
            <a:lvl2pPr marL="742950" indent="-285750">
              <a:defRPr kumimoji="1" sz="3200">
                <a:solidFill>
                  <a:schemeClr val="tx1"/>
                </a:solidFill>
                <a:latin typeface="HGS創英角ｺﾞｼｯｸUB" panose="020B0900000000000000" pitchFamily="50" charset="-128"/>
                <a:ea typeface="HGS創英角ｺﾞｼｯｸUB" panose="020B0900000000000000" pitchFamily="50" charset="-128"/>
              </a:defRPr>
            </a:lvl2pPr>
            <a:lvl3pPr marL="1143000" indent="-228600">
              <a:defRPr kumimoji="1" sz="3200">
                <a:solidFill>
                  <a:schemeClr val="tx1"/>
                </a:solidFill>
                <a:latin typeface="HGS創英角ｺﾞｼｯｸUB" panose="020B0900000000000000" pitchFamily="50" charset="-128"/>
                <a:ea typeface="HGS創英角ｺﾞｼｯｸUB" panose="020B0900000000000000" pitchFamily="50" charset="-128"/>
              </a:defRPr>
            </a:lvl3pPr>
            <a:lvl4pPr marL="1600200" indent="-228600">
              <a:defRPr kumimoji="1" sz="3200">
                <a:solidFill>
                  <a:schemeClr val="tx1"/>
                </a:solidFill>
                <a:latin typeface="HGS創英角ｺﾞｼｯｸUB" panose="020B0900000000000000" pitchFamily="50" charset="-128"/>
                <a:ea typeface="HGS創英角ｺﾞｼｯｸUB" panose="020B0900000000000000" pitchFamily="50" charset="-128"/>
              </a:defRPr>
            </a:lvl4pPr>
            <a:lvl5pPr marL="2057400" indent="-228600">
              <a:defRPr kumimoji="1" sz="3200">
                <a:solidFill>
                  <a:schemeClr val="tx1"/>
                </a:solidFill>
                <a:latin typeface="HGS創英角ｺﾞｼｯｸUB" panose="020B0900000000000000" pitchFamily="50" charset="-128"/>
                <a:ea typeface="HGS創英角ｺﾞｼｯｸUB" panose="020B0900000000000000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HGS創英角ｺﾞｼｯｸUB" panose="020B0900000000000000" pitchFamily="50" charset="-128"/>
                <a:ea typeface="HGS創英角ｺﾞｼｯｸUB" panose="020B0900000000000000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HGS創英角ｺﾞｼｯｸUB" panose="020B0900000000000000" pitchFamily="50" charset="-128"/>
                <a:ea typeface="HGS創英角ｺﾞｼｯｸUB" panose="020B0900000000000000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HGS創英角ｺﾞｼｯｸUB" panose="020B0900000000000000" pitchFamily="50" charset="-128"/>
                <a:ea typeface="HGS創英角ｺﾞｼｯｸUB" panose="020B0900000000000000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HGS創英角ｺﾞｼｯｸUB" panose="020B0900000000000000" pitchFamily="50" charset="-128"/>
                <a:ea typeface="HGS創英角ｺﾞｼｯｸUB" panose="020B0900000000000000" pitchFamily="50" charset="-128"/>
              </a:defRPr>
            </a:lvl9pPr>
          </a:lstStyle>
          <a:p>
            <a:pPr>
              <a:buClr>
                <a:srgbClr val="FC163C"/>
              </a:buClr>
            </a:pPr>
            <a:r>
              <a:rPr lang="ja-JP" altLang="en-US" sz="1200" b="1" dirty="0">
                <a:solidFill>
                  <a:schemeClr val="bg1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</a:rPr>
              <a:t>危ない会社のチェックだけではない</a:t>
            </a:r>
          </a:p>
        </p:txBody>
      </p:sp>
      <p:sp>
        <p:nvSpPr>
          <p:cNvPr id="71" name="Text Box 6">
            <a:extLst>
              <a:ext uri="{FF2B5EF4-FFF2-40B4-BE49-F238E27FC236}">
                <a16:creationId xmlns:a16="http://schemas.microsoft.com/office/drawing/2014/main" id="{17ECB708-8C3A-4BC0-A9ED-19E5A68A7B2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9615" y="6137536"/>
            <a:ext cx="3547155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kumimoji="1" sz="3200">
                <a:solidFill>
                  <a:schemeClr val="tx1"/>
                </a:solidFill>
                <a:latin typeface="HGS創英角ｺﾞｼｯｸUB" panose="020B0900000000000000" pitchFamily="50" charset="-128"/>
                <a:ea typeface="HGS創英角ｺﾞｼｯｸUB" panose="020B0900000000000000" pitchFamily="50" charset="-128"/>
              </a:defRPr>
            </a:lvl1pPr>
            <a:lvl2pPr marL="742950" indent="-285750">
              <a:defRPr kumimoji="1" sz="3200">
                <a:solidFill>
                  <a:schemeClr val="tx1"/>
                </a:solidFill>
                <a:latin typeface="HGS創英角ｺﾞｼｯｸUB" panose="020B0900000000000000" pitchFamily="50" charset="-128"/>
                <a:ea typeface="HGS創英角ｺﾞｼｯｸUB" panose="020B0900000000000000" pitchFamily="50" charset="-128"/>
              </a:defRPr>
            </a:lvl2pPr>
            <a:lvl3pPr marL="1143000" indent="-228600">
              <a:defRPr kumimoji="1" sz="3200">
                <a:solidFill>
                  <a:schemeClr val="tx1"/>
                </a:solidFill>
                <a:latin typeface="HGS創英角ｺﾞｼｯｸUB" panose="020B0900000000000000" pitchFamily="50" charset="-128"/>
                <a:ea typeface="HGS創英角ｺﾞｼｯｸUB" panose="020B0900000000000000" pitchFamily="50" charset="-128"/>
              </a:defRPr>
            </a:lvl3pPr>
            <a:lvl4pPr marL="1600200" indent="-228600">
              <a:defRPr kumimoji="1" sz="3200">
                <a:solidFill>
                  <a:schemeClr val="tx1"/>
                </a:solidFill>
                <a:latin typeface="HGS創英角ｺﾞｼｯｸUB" panose="020B0900000000000000" pitchFamily="50" charset="-128"/>
                <a:ea typeface="HGS創英角ｺﾞｼｯｸUB" panose="020B0900000000000000" pitchFamily="50" charset="-128"/>
              </a:defRPr>
            </a:lvl4pPr>
            <a:lvl5pPr marL="2057400" indent="-228600">
              <a:defRPr kumimoji="1" sz="3200">
                <a:solidFill>
                  <a:schemeClr val="tx1"/>
                </a:solidFill>
                <a:latin typeface="HGS創英角ｺﾞｼｯｸUB" panose="020B0900000000000000" pitchFamily="50" charset="-128"/>
                <a:ea typeface="HGS創英角ｺﾞｼｯｸUB" panose="020B0900000000000000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HGS創英角ｺﾞｼｯｸUB" panose="020B0900000000000000" pitchFamily="50" charset="-128"/>
                <a:ea typeface="HGS創英角ｺﾞｼｯｸUB" panose="020B0900000000000000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HGS創英角ｺﾞｼｯｸUB" panose="020B0900000000000000" pitchFamily="50" charset="-128"/>
                <a:ea typeface="HGS創英角ｺﾞｼｯｸUB" panose="020B0900000000000000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HGS創英角ｺﾞｼｯｸUB" panose="020B0900000000000000" pitchFamily="50" charset="-128"/>
                <a:ea typeface="HGS創英角ｺﾞｼｯｸUB" panose="020B0900000000000000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HGS創英角ｺﾞｼｯｸUB" panose="020B0900000000000000" pitchFamily="50" charset="-128"/>
                <a:ea typeface="HGS創英角ｺﾞｼｯｸUB" panose="020B0900000000000000" pitchFamily="50" charset="-128"/>
              </a:defRPr>
            </a:lvl9pPr>
          </a:lstStyle>
          <a:p>
            <a:pPr algn="ctr"/>
            <a:r>
              <a:rPr lang="ja-JP" altLang="en-US" sz="1200" b="1" dirty="0">
                <a:solidFill>
                  <a:schemeClr val="bg1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</a:rPr>
              <a:t>幅広い適用業務への応用</a:t>
            </a:r>
            <a:endParaRPr lang="en-US" altLang="ja-JP" sz="1200" b="1" dirty="0">
              <a:solidFill>
                <a:schemeClr val="bg1"/>
              </a:solidFill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cxnSp>
        <p:nvCxnSpPr>
          <p:cNvPr id="27" name="直線コネクタ 26">
            <a:extLst>
              <a:ext uri="{FF2B5EF4-FFF2-40B4-BE49-F238E27FC236}">
                <a16:creationId xmlns:a16="http://schemas.microsoft.com/office/drawing/2014/main" id="{F7E39BBD-D54C-46E7-AF33-709240820902}"/>
              </a:ext>
            </a:extLst>
          </p:cNvPr>
          <p:cNvCxnSpPr>
            <a:cxnSpLocks/>
          </p:cNvCxnSpPr>
          <p:nvPr/>
        </p:nvCxnSpPr>
        <p:spPr>
          <a:xfrm>
            <a:off x="1676573" y="5371443"/>
            <a:ext cx="424438" cy="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Text Box 5">
            <a:extLst>
              <a:ext uri="{FF2B5EF4-FFF2-40B4-BE49-F238E27FC236}">
                <a16:creationId xmlns:a16="http://schemas.microsoft.com/office/drawing/2014/main" id="{AB6BE823-45B7-4070-A801-1FC2F8515CD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8321" y="4745815"/>
            <a:ext cx="4474887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kumimoji="1" sz="3200">
                <a:solidFill>
                  <a:schemeClr val="tx1"/>
                </a:solidFill>
                <a:latin typeface="HGS創英角ｺﾞｼｯｸUB" panose="020B0900000000000000" pitchFamily="50" charset="-128"/>
                <a:ea typeface="HGS創英角ｺﾞｼｯｸUB" panose="020B0900000000000000" pitchFamily="50" charset="-128"/>
              </a:defRPr>
            </a:lvl1pPr>
            <a:lvl2pPr marL="742950" indent="-285750">
              <a:defRPr kumimoji="1" sz="3200">
                <a:solidFill>
                  <a:schemeClr val="tx1"/>
                </a:solidFill>
                <a:latin typeface="HGS創英角ｺﾞｼｯｸUB" panose="020B0900000000000000" pitchFamily="50" charset="-128"/>
                <a:ea typeface="HGS創英角ｺﾞｼｯｸUB" panose="020B0900000000000000" pitchFamily="50" charset="-128"/>
              </a:defRPr>
            </a:lvl2pPr>
            <a:lvl3pPr marL="1143000" indent="-228600">
              <a:defRPr kumimoji="1" sz="3200">
                <a:solidFill>
                  <a:schemeClr val="tx1"/>
                </a:solidFill>
                <a:latin typeface="HGS創英角ｺﾞｼｯｸUB" panose="020B0900000000000000" pitchFamily="50" charset="-128"/>
                <a:ea typeface="HGS創英角ｺﾞｼｯｸUB" panose="020B0900000000000000" pitchFamily="50" charset="-128"/>
              </a:defRPr>
            </a:lvl3pPr>
            <a:lvl4pPr marL="1600200" indent="-228600">
              <a:defRPr kumimoji="1" sz="3200">
                <a:solidFill>
                  <a:schemeClr val="tx1"/>
                </a:solidFill>
                <a:latin typeface="HGS創英角ｺﾞｼｯｸUB" panose="020B0900000000000000" pitchFamily="50" charset="-128"/>
                <a:ea typeface="HGS創英角ｺﾞｼｯｸUB" panose="020B0900000000000000" pitchFamily="50" charset="-128"/>
              </a:defRPr>
            </a:lvl4pPr>
            <a:lvl5pPr marL="2057400" indent="-228600">
              <a:defRPr kumimoji="1" sz="3200">
                <a:solidFill>
                  <a:schemeClr val="tx1"/>
                </a:solidFill>
                <a:latin typeface="HGS創英角ｺﾞｼｯｸUB" panose="020B0900000000000000" pitchFamily="50" charset="-128"/>
                <a:ea typeface="HGS創英角ｺﾞｼｯｸUB" panose="020B0900000000000000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HGS創英角ｺﾞｼｯｸUB" panose="020B0900000000000000" pitchFamily="50" charset="-128"/>
                <a:ea typeface="HGS創英角ｺﾞｼｯｸUB" panose="020B0900000000000000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HGS創英角ｺﾞｼｯｸUB" panose="020B0900000000000000" pitchFamily="50" charset="-128"/>
                <a:ea typeface="HGS創英角ｺﾞｼｯｸUB" panose="020B0900000000000000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HGS創英角ｺﾞｼｯｸUB" panose="020B0900000000000000" pitchFamily="50" charset="-128"/>
                <a:ea typeface="HGS創英角ｺﾞｼｯｸUB" panose="020B0900000000000000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HGS創英角ｺﾞｼｯｸUB" panose="020B0900000000000000" pitchFamily="50" charset="-128"/>
                <a:ea typeface="HGS創英角ｺﾞｼｯｸUB" panose="020B0900000000000000" pitchFamily="50" charset="-128"/>
              </a:defRPr>
            </a:lvl9pPr>
          </a:lstStyle>
          <a:p>
            <a:pPr>
              <a:buClr>
                <a:srgbClr val="FC163C"/>
              </a:buClr>
            </a:pPr>
            <a:r>
              <a:rPr lang="ja-JP" altLang="en-US" sz="2000" b="1" dirty="0">
                <a:solidFill>
                  <a:schemeClr val="bg1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</a:rPr>
              <a:t>帝国データバンクの活用範囲</a:t>
            </a:r>
          </a:p>
        </p:txBody>
      </p:sp>
      <p:sp>
        <p:nvSpPr>
          <p:cNvPr id="30" name="楕円 29">
            <a:extLst>
              <a:ext uri="{FF2B5EF4-FFF2-40B4-BE49-F238E27FC236}">
                <a16:creationId xmlns:a16="http://schemas.microsoft.com/office/drawing/2014/main" id="{BCDACFA9-9A97-49EC-8084-E50B304D7846}"/>
              </a:ext>
            </a:extLst>
          </p:cNvPr>
          <p:cNvSpPr/>
          <p:nvPr/>
        </p:nvSpPr>
        <p:spPr>
          <a:xfrm>
            <a:off x="908476" y="727603"/>
            <a:ext cx="1074636" cy="107463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pSp>
        <p:nvGrpSpPr>
          <p:cNvPr id="49" name="グループ化 48">
            <a:extLst>
              <a:ext uri="{FF2B5EF4-FFF2-40B4-BE49-F238E27FC236}">
                <a16:creationId xmlns:a16="http://schemas.microsoft.com/office/drawing/2014/main" id="{6D62F360-895C-4B96-97B3-9029F04F4F9B}"/>
              </a:ext>
            </a:extLst>
          </p:cNvPr>
          <p:cNvGrpSpPr/>
          <p:nvPr/>
        </p:nvGrpSpPr>
        <p:grpSpPr>
          <a:xfrm>
            <a:off x="966578" y="884495"/>
            <a:ext cx="967843" cy="759138"/>
            <a:chOff x="1044659" y="923776"/>
            <a:chExt cx="967843" cy="759138"/>
          </a:xfrm>
        </p:grpSpPr>
        <p:sp>
          <p:nvSpPr>
            <p:cNvPr id="73" name="Text Box 5">
              <a:extLst>
                <a:ext uri="{FF2B5EF4-FFF2-40B4-BE49-F238E27FC236}">
                  <a16:creationId xmlns:a16="http://schemas.microsoft.com/office/drawing/2014/main" id="{AC0304D2-A3E0-43C4-8ADC-A981239FEC9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44659" y="923776"/>
              <a:ext cx="967843" cy="5232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>
                <a:defRPr kumimoji="1" sz="3200">
                  <a:solidFill>
                    <a:schemeClr val="tx1"/>
                  </a:solidFill>
                  <a:latin typeface="HGS創英角ｺﾞｼｯｸUB" panose="020B0900000000000000" pitchFamily="50" charset="-128"/>
                  <a:ea typeface="HGS創英角ｺﾞｼｯｸUB" panose="020B0900000000000000" pitchFamily="50" charset="-128"/>
                </a:defRPr>
              </a:lvl1pPr>
              <a:lvl2pPr marL="742950" indent="-285750">
                <a:defRPr kumimoji="1" sz="3200">
                  <a:solidFill>
                    <a:schemeClr val="tx1"/>
                  </a:solidFill>
                  <a:latin typeface="HGS創英角ｺﾞｼｯｸUB" panose="020B0900000000000000" pitchFamily="50" charset="-128"/>
                  <a:ea typeface="HGS創英角ｺﾞｼｯｸUB" panose="020B0900000000000000" pitchFamily="50" charset="-128"/>
                </a:defRPr>
              </a:lvl2pPr>
              <a:lvl3pPr marL="1143000" indent="-228600">
                <a:defRPr kumimoji="1" sz="3200">
                  <a:solidFill>
                    <a:schemeClr val="tx1"/>
                  </a:solidFill>
                  <a:latin typeface="HGS創英角ｺﾞｼｯｸUB" panose="020B0900000000000000" pitchFamily="50" charset="-128"/>
                  <a:ea typeface="HGS創英角ｺﾞｼｯｸUB" panose="020B0900000000000000" pitchFamily="50" charset="-128"/>
                </a:defRPr>
              </a:lvl3pPr>
              <a:lvl4pPr marL="1600200" indent="-228600">
                <a:defRPr kumimoji="1" sz="3200">
                  <a:solidFill>
                    <a:schemeClr val="tx1"/>
                  </a:solidFill>
                  <a:latin typeface="HGS創英角ｺﾞｼｯｸUB" panose="020B0900000000000000" pitchFamily="50" charset="-128"/>
                  <a:ea typeface="HGS創英角ｺﾞｼｯｸUB" panose="020B0900000000000000" pitchFamily="50" charset="-128"/>
                </a:defRPr>
              </a:lvl4pPr>
              <a:lvl5pPr marL="2057400" indent="-228600">
                <a:defRPr kumimoji="1" sz="3200">
                  <a:solidFill>
                    <a:schemeClr val="tx1"/>
                  </a:solidFill>
                  <a:latin typeface="HGS創英角ｺﾞｼｯｸUB" panose="020B0900000000000000" pitchFamily="50" charset="-128"/>
                  <a:ea typeface="HGS創英角ｺﾞｼｯｸUB" panose="020B0900000000000000" pitchFamily="50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3200">
                  <a:solidFill>
                    <a:schemeClr val="tx1"/>
                  </a:solidFill>
                  <a:latin typeface="HGS創英角ｺﾞｼｯｸUB" panose="020B0900000000000000" pitchFamily="50" charset="-128"/>
                  <a:ea typeface="HGS創英角ｺﾞｼｯｸUB" panose="020B0900000000000000" pitchFamily="50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3200">
                  <a:solidFill>
                    <a:schemeClr val="tx1"/>
                  </a:solidFill>
                  <a:latin typeface="HGS創英角ｺﾞｼｯｸUB" panose="020B0900000000000000" pitchFamily="50" charset="-128"/>
                  <a:ea typeface="HGS創英角ｺﾞｼｯｸUB" panose="020B0900000000000000" pitchFamily="50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3200">
                  <a:solidFill>
                    <a:schemeClr val="tx1"/>
                  </a:solidFill>
                  <a:latin typeface="HGS創英角ｺﾞｼｯｸUB" panose="020B0900000000000000" pitchFamily="50" charset="-128"/>
                  <a:ea typeface="HGS創英角ｺﾞｼｯｸUB" panose="020B0900000000000000" pitchFamily="50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3200">
                  <a:solidFill>
                    <a:schemeClr val="tx1"/>
                  </a:solidFill>
                  <a:latin typeface="HGS創英角ｺﾞｼｯｸUB" panose="020B0900000000000000" pitchFamily="50" charset="-128"/>
                  <a:ea typeface="HGS創英角ｺﾞｼｯｸUB" panose="020B0900000000000000" pitchFamily="50" charset="-128"/>
                </a:defRPr>
              </a:lvl9pPr>
            </a:lstStyle>
            <a:p>
              <a:pPr algn="ctr">
                <a:buClr>
                  <a:srgbClr val="FC163C"/>
                </a:buClr>
              </a:pPr>
              <a:r>
                <a:rPr lang="ja-JP" altLang="en-US" sz="2800" b="1" dirty="0">
                  <a:solidFill>
                    <a:srgbClr val="0D346E"/>
                  </a:solidFill>
                  <a:latin typeface="BIZ UDゴシック" panose="020B0400000000000000" pitchFamily="49" charset="-128"/>
                  <a:ea typeface="BIZ UDゴシック" panose="020B0400000000000000" pitchFamily="49" charset="-128"/>
                </a:rPr>
                <a:t>攻め</a:t>
              </a:r>
            </a:p>
          </p:txBody>
        </p:sp>
        <p:sp>
          <p:nvSpPr>
            <p:cNvPr id="74" name="Text Box 5">
              <a:extLst>
                <a:ext uri="{FF2B5EF4-FFF2-40B4-BE49-F238E27FC236}">
                  <a16:creationId xmlns:a16="http://schemas.microsoft.com/office/drawing/2014/main" id="{7E4EA575-7FD9-42A8-8688-C3B7C5DE815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44659" y="1344360"/>
              <a:ext cx="967843" cy="3385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>
                <a:defRPr kumimoji="1" sz="3200">
                  <a:solidFill>
                    <a:schemeClr val="tx1"/>
                  </a:solidFill>
                  <a:latin typeface="HGS創英角ｺﾞｼｯｸUB" panose="020B0900000000000000" pitchFamily="50" charset="-128"/>
                  <a:ea typeface="HGS創英角ｺﾞｼｯｸUB" panose="020B0900000000000000" pitchFamily="50" charset="-128"/>
                </a:defRPr>
              </a:lvl1pPr>
              <a:lvl2pPr marL="742950" indent="-285750">
                <a:defRPr kumimoji="1" sz="3200">
                  <a:solidFill>
                    <a:schemeClr val="tx1"/>
                  </a:solidFill>
                  <a:latin typeface="HGS創英角ｺﾞｼｯｸUB" panose="020B0900000000000000" pitchFamily="50" charset="-128"/>
                  <a:ea typeface="HGS創英角ｺﾞｼｯｸUB" panose="020B0900000000000000" pitchFamily="50" charset="-128"/>
                </a:defRPr>
              </a:lvl2pPr>
              <a:lvl3pPr marL="1143000" indent="-228600">
                <a:defRPr kumimoji="1" sz="3200">
                  <a:solidFill>
                    <a:schemeClr val="tx1"/>
                  </a:solidFill>
                  <a:latin typeface="HGS創英角ｺﾞｼｯｸUB" panose="020B0900000000000000" pitchFamily="50" charset="-128"/>
                  <a:ea typeface="HGS創英角ｺﾞｼｯｸUB" panose="020B0900000000000000" pitchFamily="50" charset="-128"/>
                </a:defRPr>
              </a:lvl3pPr>
              <a:lvl4pPr marL="1600200" indent="-228600">
                <a:defRPr kumimoji="1" sz="3200">
                  <a:solidFill>
                    <a:schemeClr val="tx1"/>
                  </a:solidFill>
                  <a:latin typeface="HGS創英角ｺﾞｼｯｸUB" panose="020B0900000000000000" pitchFamily="50" charset="-128"/>
                  <a:ea typeface="HGS創英角ｺﾞｼｯｸUB" panose="020B0900000000000000" pitchFamily="50" charset="-128"/>
                </a:defRPr>
              </a:lvl4pPr>
              <a:lvl5pPr marL="2057400" indent="-228600">
                <a:defRPr kumimoji="1" sz="3200">
                  <a:solidFill>
                    <a:schemeClr val="tx1"/>
                  </a:solidFill>
                  <a:latin typeface="HGS創英角ｺﾞｼｯｸUB" panose="020B0900000000000000" pitchFamily="50" charset="-128"/>
                  <a:ea typeface="HGS創英角ｺﾞｼｯｸUB" panose="020B0900000000000000" pitchFamily="50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3200">
                  <a:solidFill>
                    <a:schemeClr val="tx1"/>
                  </a:solidFill>
                  <a:latin typeface="HGS創英角ｺﾞｼｯｸUB" panose="020B0900000000000000" pitchFamily="50" charset="-128"/>
                  <a:ea typeface="HGS創英角ｺﾞｼｯｸUB" panose="020B0900000000000000" pitchFamily="50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3200">
                  <a:solidFill>
                    <a:schemeClr val="tx1"/>
                  </a:solidFill>
                  <a:latin typeface="HGS創英角ｺﾞｼｯｸUB" panose="020B0900000000000000" pitchFamily="50" charset="-128"/>
                  <a:ea typeface="HGS創英角ｺﾞｼｯｸUB" panose="020B0900000000000000" pitchFamily="50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3200">
                  <a:solidFill>
                    <a:schemeClr val="tx1"/>
                  </a:solidFill>
                  <a:latin typeface="HGS創英角ｺﾞｼｯｸUB" panose="020B0900000000000000" pitchFamily="50" charset="-128"/>
                  <a:ea typeface="HGS創英角ｺﾞｼｯｸUB" panose="020B0900000000000000" pitchFamily="50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3200">
                  <a:solidFill>
                    <a:schemeClr val="tx1"/>
                  </a:solidFill>
                  <a:latin typeface="HGS創英角ｺﾞｼｯｸUB" panose="020B0900000000000000" pitchFamily="50" charset="-128"/>
                  <a:ea typeface="HGS創英角ｺﾞｼｯｸUB" panose="020B0900000000000000" pitchFamily="50" charset="-128"/>
                </a:defRPr>
              </a:lvl9pPr>
            </a:lstStyle>
            <a:p>
              <a:pPr algn="ctr">
                <a:buClr>
                  <a:srgbClr val="FC163C"/>
                </a:buClr>
              </a:pPr>
              <a:r>
                <a:rPr lang="ja-JP" altLang="en-US" sz="1600" b="1" dirty="0">
                  <a:solidFill>
                    <a:srgbClr val="0D346E"/>
                  </a:solidFill>
                  <a:latin typeface="BIZ UDゴシック" panose="020B0400000000000000" pitchFamily="49" charset="-128"/>
                  <a:ea typeface="BIZ UDゴシック" panose="020B0400000000000000" pitchFamily="49" charset="-128"/>
                </a:rPr>
                <a:t>の活用</a:t>
              </a:r>
              <a:endParaRPr lang="ja-JP" altLang="en-US" sz="2800" b="1" dirty="0">
                <a:solidFill>
                  <a:srgbClr val="0D346E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</a:endParaRPr>
            </a:p>
          </p:txBody>
        </p:sp>
      </p:grpSp>
      <p:pic>
        <p:nvPicPr>
          <p:cNvPr id="52" name="図 51" descr="アイコン&#10;&#10;自動的に生成された説明">
            <a:extLst>
              <a:ext uri="{FF2B5EF4-FFF2-40B4-BE49-F238E27FC236}">
                <a16:creationId xmlns:a16="http://schemas.microsoft.com/office/drawing/2014/main" id="{CB01F7B8-FA87-4855-AF34-D64466751FF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6698" y="3601870"/>
            <a:ext cx="1166171" cy="1166171"/>
          </a:xfrm>
          <a:prstGeom prst="rect">
            <a:avLst/>
          </a:prstGeom>
        </p:spPr>
      </p:pic>
      <p:pic>
        <p:nvPicPr>
          <p:cNvPr id="80" name="図 79" descr="テキスト が含まれている画像&#10;&#10;自動的に生成された説明">
            <a:extLst>
              <a:ext uri="{FF2B5EF4-FFF2-40B4-BE49-F238E27FC236}">
                <a16:creationId xmlns:a16="http://schemas.microsoft.com/office/drawing/2014/main" id="{5E6BFA73-8609-4CBF-91A4-82C69A01C6A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5204" y="636838"/>
            <a:ext cx="1074636" cy="1017266"/>
          </a:xfrm>
          <a:prstGeom prst="rect">
            <a:avLst/>
          </a:prstGeom>
        </p:spPr>
      </p:pic>
      <p:pic>
        <p:nvPicPr>
          <p:cNvPr id="82" name="図 81" descr="グラフィカル ユーザー インターフェイス, アイコン&#10;&#10;自動的に生成された説明">
            <a:extLst>
              <a:ext uri="{FF2B5EF4-FFF2-40B4-BE49-F238E27FC236}">
                <a16:creationId xmlns:a16="http://schemas.microsoft.com/office/drawing/2014/main" id="{C9089211-D8C6-4BAD-A3E3-5AAB563EDA3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1698" y="5136588"/>
            <a:ext cx="1166171" cy="1166171"/>
          </a:xfrm>
          <a:prstGeom prst="rect">
            <a:avLst/>
          </a:prstGeom>
        </p:spPr>
      </p:pic>
      <p:sp>
        <p:nvSpPr>
          <p:cNvPr id="75" name="楕円 74">
            <a:extLst>
              <a:ext uri="{FF2B5EF4-FFF2-40B4-BE49-F238E27FC236}">
                <a16:creationId xmlns:a16="http://schemas.microsoft.com/office/drawing/2014/main" id="{61DFAA85-5940-479C-AC9E-A6DDE72E0BE9}"/>
              </a:ext>
            </a:extLst>
          </p:cNvPr>
          <p:cNvSpPr/>
          <p:nvPr/>
        </p:nvSpPr>
        <p:spPr>
          <a:xfrm>
            <a:off x="7477274" y="5694688"/>
            <a:ext cx="1074636" cy="1074636"/>
          </a:xfrm>
          <a:prstGeom prst="ellipse">
            <a:avLst/>
          </a:prstGeom>
          <a:solidFill>
            <a:srgbClr val="0D34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grpSp>
        <p:nvGrpSpPr>
          <p:cNvPr id="76" name="グループ化 75">
            <a:extLst>
              <a:ext uri="{FF2B5EF4-FFF2-40B4-BE49-F238E27FC236}">
                <a16:creationId xmlns:a16="http://schemas.microsoft.com/office/drawing/2014/main" id="{E7B0AD90-7566-4FE4-A657-CC928135D3C6}"/>
              </a:ext>
            </a:extLst>
          </p:cNvPr>
          <p:cNvGrpSpPr/>
          <p:nvPr/>
        </p:nvGrpSpPr>
        <p:grpSpPr>
          <a:xfrm>
            <a:off x="7505661" y="5813183"/>
            <a:ext cx="967843" cy="759138"/>
            <a:chOff x="1044659" y="923776"/>
            <a:chExt cx="967843" cy="759138"/>
          </a:xfrm>
        </p:grpSpPr>
        <p:sp>
          <p:nvSpPr>
            <p:cNvPr id="77" name="Text Box 5">
              <a:extLst>
                <a:ext uri="{FF2B5EF4-FFF2-40B4-BE49-F238E27FC236}">
                  <a16:creationId xmlns:a16="http://schemas.microsoft.com/office/drawing/2014/main" id="{FDD2F2A9-0E50-4B72-89CB-5E426B97675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44659" y="923776"/>
              <a:ext cx="967843" cy="5232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>
                <a:defRPr kumimoji="1" sz="3200">
                  <a:solidFill>
                    <a:schemeClr val="tx1"/>
                  </a:solidFill>
                  <a:latin typeface="HGS創英角ｺﾞｼｯｸUB" panose="020B0900000000000000" pitchFamily="50" charset="-128"/>
                  <a:ea typeface="HGS創英角ｺﾞｼｯｸUB" panose="020B0900000000000000" pitchFamily="50" charset="-128"/>
                </a:defRPr>
              </a:lvl1pPr>
              <a:lvl2pPr marL="742950" indent="-285750">
                <a:defRPr kumimoji="1" sz="3200">
                  <a:solidFill>
                    <a:schemeClr val="tx1"/>
                  </a:solidFill>
                  <a:latin typeface="HGS創英角ｺﾞｼｯｸUB" panose="020B0900000000000000" pitchFamily="50" charset="-128"/>
                  <a:ea typeface="HGS創英角ｺﾞｼｯｸUB" panose="020B0900000000000000" pitchFamily="50" charset="-128"/>
                </a:defRPr>
              </a:lvl2pPr>
              <a:lvl3pPr marL="1143000" indent="-228600">
                <a:defRPr kumimoji="1" sz="3200">
                  <a:solidFill>
                    <a:schemeClr val="tx1"/>
                  </a:solidFill>
                  <a:latin typeface="HGS創英角ｺﾞｼｯｸUB" panose="020B0900000000000000" pitchFamily="50" charset="-128"/>
                  <a:ea typeface="HGS創英角ｺﾞｼｯｸUB" panose="020B0900000000000000" pitchFamily="50" charset="-128"/>
                </a:defRPr>
              </a:lvl3pPr>
              <a:lvl4pPr marL="1600200" indent="-228600">
                <a:defRPr kumimoji="1" sz="3200">
                  <a:solidFill>
                    <a:schemeClr val="tx1"/>
                  </a:solidFill>
                  <a:latin typeface="HGS創英角ｺﾞｼｯｸUB" panose="020B0900000000000000" pitchFamily="50" charset="-128"/>
                  <a:ea typeface="HGS創英角ｺﾞｼｯｸUB" panose="020B0900000000000000" pitchFamily="50" charset="-128"/>
                </a:defRPr>
              </a:lvl4pPr>
              <a:lvl5pPr marL="2057400" indent="-228600">
                <a:defRPr kumimoji="1" sz="3200">
                  <a:solidFill>
                    <a:schemeClr val="tx1"/>
                  </a:solidFill>
                  <a:latin typeface="HGS創英角ｺﾞｼｯｸUB" panose="020B0900000000000000" pitchFamily="50" charset="-128"/>
                  <a:ea typeface="HGS創英角ｺﾞｼｯｸUB" panose="020B0900000000000000" pitchFamily="50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3200">
                  <a:solidFill>
                    <a:schemeClr val="tx1"/>
                  </a:solidFill>
                  <a:latin typeface="HGS創英角ｺﾞｼｯｸUB" panose="020B0900000000000000" pitchFamily="50" charset="-128"/>
                  <a:ea typeface="HGS創英角ｺﾞｼｯｸUB" panose="020B0900000000000000" pitchFamily="50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3200">
                  <a:solidFill>
                    <a:schemeClr val="tx1"/>
                  </a:solidFill>
                  <a:latin typeface="HGS創英角ｺﾞｼｯｸUB" panose="020B0900000000000000" pitchFamily="50" charset="-128"/>
                  <a:ea typeface="HGS創英角ｺﾞｼｯｸUB" panose="020B0900000000000000" pitchFamily="50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3200">
                  <a:solidFill>
                    <a:schemeClr val="tx1"/>
                  </a:solidFill>
                  <a:latin typeface="HGS創英角ｺﾞｼｯｸUB" panose="020B0900000000000000" pitchFamily="50" charset="-128"/>
                  <a:ea typeface="HGS創英角ｺﾞｼｯｸUB" panose="020B0900000000000000" pitchFamily="50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3200">
                  <a:solidFill>
                    <a:schemeClr val="tx1"/>
                  </a:solidFill>
                  <a:latin typeface="HGS創英角ｺﾞｼｯｸUB" panose="020B0900000000000000" pitchFamily="50" charset="-128"/>
                  <a:ea typeface="HGS創英角ｺﾞｼｯｸUB" panose="020B0900000000000000" pitchFamily="50" charset="-128"/>
                </a:defRPr>
              </a:lvl9pPr>
            </a:lstStyle>
            <a:p>
              <a:pPr algn="ctr">
                <a:buClr>
                  <a:srgbClr val="FC163C"/>
                </a:buClr>
              </a:pPr>
              <a:r>
                <a:rPr lang="ja-JP" altLang="en-US" sz="2800" b="1" dirty="0">
                  <a:solidFill>
                    <a:schemeClr val="bg1"/>
                  </a:solidFill>
                  <a:latin typeface="BIZ UDゴシック" panose="020B0400000000000000" pitchFamily="49" charset="-128"/>
                  <a:ea typeface="BIZ UDゴシック" panose="020B0400000000000000" pitchFamily="49" charset="-128"/>
                </a:rPr>
                <a:t>守り</a:t>
              </a:r>
            </a:p>
          </p:txBody>
        </p:sp>
        <p:sp>
          <p:nvSpPr>
            <p:cNvPr id="78" name="Text Box 5">
              <a:extLst>
                <a:ext uri="{FF2B5EF4-FFF2-40B4-BE49-F238E27FC236}">
                  <a16:creationId xmlns:a16="http://schemas.microsoft.com/office/drawing/2014/main" id="{E35268F3-73AC-46DB-9FC7-C5911694125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44659" y="1344360"/>
              <a:ext cx="967843" cy="3385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>
                <a:defRPr kumimoji="1" sz="3200">
                  <a:solidFill>
                    <a:schemeClr val="tx1"/>
                  </a:solidFill>
                  <a:latin typeface="HGS創英角ｺﾞｼｯｸUB" panose="020B0900000000000000" pitchFamily="50" charset="-128"/>
                  <a:ea typeface="HGS創英角ｺﾞｼｯｸUB" panose="020B0900000000000000" pitchFamily="50" charset="-128"/>
                </a:defRPr>
              </a:lvl1pPr>
              <a:lvl2pPr marL="742950" indent="-285750">
                <a:defRPr kumimoji="1" sz="3200">
                  <a:solidFill>
                    <a:schemeClr val="tx1"/>
                  </a:solidFill>
                  <a:latin typeface="HGS創英角ｺﾞｼｯｸUB" panose="020B0900000000000000" pitchFamily="50" charset="-128"/>
                  <a:ea typeface="HGS創英角ｺﾞｼｯｸUB" panose="020B0900000000000000" pitchFamily="50" charset="-128"/>
                </a:defRPr>
              </a:lvl2pPr>
              <a:lvl3pPr marL="1143000" indent="-228600">
                <a:defRPr kumimoji="1" sz="3200">
                  <a:solidFill>
                    <a:schemeClr val="tx1"/>
                  </a:solidFill>
                  <a:latin typeface="HGS創英角ｺﾞｼｯｸUB" panose="020B0900000000000000" pitchFamily="50" charset="-128"/>
                  <a:ea typeface="HGS創英角ｺﾞｼｯｸUB" panose="020B0900000000000000" pitchFamily="50" charset="-128"/>
                </a:defRPr>
              </a:lvl3pPr>
              <a:lvl4pPr marL="1600200" indent="-228600">
                <a:defRPr kumimoji="1" sz="3200">
                  <a:solidFill>
                    <a:schemeClr val="tx1"/>
                  </a:solidFill>
                  <a:latin typeface="HGS創英角ｺﾞｼｯｸUB" panose="020B0900000000000000" pitchFamily="50" charset="-128"/>
                  <a:ea typeface="HGS創英角ｺﾞｼｯｸUB" panose="020B0900000000000000" pitchFamily="50" charset="-128"/>
                </a:defRPr>
              </a:lvl4pPr>
              <a:lvl5pPr marL="2057400" indent="-228600">
                <a:defRPr kumimoji="1" sz="3200">
                  <a:solidFill>
                    <a:schemeClr val="tx1"/>
                  </a:solidFill>
                  <a:latin typeface="HGS創英角ｺﾞｼｯｸUB" panose="020B0900000000000000" pitchFamily="50" charset="-128"/>
                  <a:ea typeface="HGS創英角ｺﾞｼｯｸUB" panose="020B0900000000000000" pitchFamily="50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3200">
                  <a:solidFill>
                    <a:schemeClr val="tx1"/>
                  </a:solidFill>
                  <a:latin typeface="HGS創英角ｺﾞｼｯｸUB" panose="020B0900000000000000" pitchFamily="50" charset="-128"/>
                  <a:ea typeface="HGS創英角ｺﾞｼｯｸUB" panose="020B0900000000000000" pitchFamily="50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3200">
                  <a:solidFill>
                    <a:schemeClr val="tx1"/>
                  </a:solidFill>
                  <a:latin typeface="HGS創英角ｺﾞｼｯｸUB" panose="020B0900000000000000" pitchFamily="50" charset="-128"/>
                  <a:ea typeface="HGS創英角ｺﾞｼｯｸUB" panose="020B0900000000000000" pitchFamily="50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3200">
                  <a:solidFill>
                    <a:schemeClr val="tx1"/>
                  </a:solidFill>
                  <a:latin typeface="HGS創英角ｺﾞｼｯｸUB" panose="020B0900000000000000" pitchFamily="50" charset="-128"/>
                  <a:ea typeface="HGS創英角ｺﾞｼｯｸUB" panose="020B0900000000000000" pitchFamily="50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3200">
                  <a:solidFill>
                    <a:schemeClr val="tx1"/>
                  </a:solidFill>
                  <a:latin typeface="HGS創英角ｺﾞｼｯｸUB" panose="020B0900000000000000" pitchFamily="50" charset="-128"/>
                  <a:ea typeface="HGS創英角ｺﾞｼｯｸUB" panose="020B0900000000000000" pitchFamily="50" charset="-128"/>
                </a:defRPr>
              </a:lvl9pPr>
            </a:lstStyle>
            <a:p>
              <a:pPr algn="ctr">
                <a:buClr>
                  <a:srgbClr val="FC163C"/>
                </a:buClr>
              </a:pPr>
              <a:r>
                <a:rPr lang="ja-JP" altLang="en-US" sz="1600" b="1" dirty="0">
                  <a:solidFill>
                    <a:schemeClr val="bg1"/>
                  </a:solidFill>
                  <a:latin typeface="BIZ UDゴシック" panose="020B0400000000000000" pitchFamily="49" charset="-128"/>
                  <a:ea typeface="BIZ UDゴシック" panose="020B0400000000000000" pitchFamily="49" charset="-128"/>
                </a:rPr>
                <a:t>の活用</a:t>
              </a:r>
              <a:endParaRPr lang="ja-JP" altLang="en-US" sz="2800" b="1" dirty="0">
                <a:solidFill>
                  <a:schemeClr val="bg1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63919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フッター プレースホルダ 4">
            <a:extLst>
              <a:ext uri="{FF2B5EF4-FFF2-40B4-BE49-F238E27FC236}">
                <a16:creationId xmlns:a16="http://schemas.microsoft.com/office/drawing/2014/main" id="{E8147428-59BD-4F15-9F89-842B32F49F90}"/>
              </a:ext>
            </a:extLst>
          </p:cNvPr>
          <p:cNvSpPr>
            <a:spLocks/>
          </p:cNvSpPr>
          <p:nvPr/>
        </p:nvSpPr>
        <p:spPr bwMode="auto">
          <a:xfrm>
            <a:off x="5615120" y="6556035"/>
            <a:ext cx="4290880" cy="250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731" dirty="0">
                <a:solidFill>
                  <a:prstClr val="white">
                    <a:lumMod val="50000"/>
                  </a:prstClr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Copyright ©  TEIKOKU DATABANK, LTD. All Rights Reserved. </a:t>
            </a:r>
            <a:endParaRPr lang="ja-JP" altLang="en-US" sz="731" dirty="0">
              <a:solidFill>
                <a:prstClr val="white">
                  <a:lumMod val="50000"/>
                </a:prstClr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A2C166EF-582F-431B-8DD8-2B02E96DCD7F}"/>
              </a:ext>
            </a:extLst>
          </p:cNvPr>
          <p:cNvSpPr/>
          <p:nvPr/>
        </p:nvSpPr>
        <p:spPr>
          <a:xfrm>
            <a:off x="992954" y="103163"/>
            <a:ext cx="3960046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sz="2200" dirty="0">
                <a:latin typeface="Meiryo UI" panose="020B0604030504040204" pitchFamily="50" charset="-128"/>
                <a:ea typeface="Meiryo UI" panose="020B0604030504040204" pitchFamily="50" charset="-128"/>
              </a:rPr>
              <a:t>東北</a:t>
            </a:r>
            <a:r>
              <a:rPr lang="en-US" altLang="ja-JP" sz="2200" dirty="0">
                <a:latin typeface="Meiryo UI" panose="020B0604030504040204" pitchFamily="50" charset="-128"/>
                <a:ea typeface="Meiryo UI" panose="020B0604030504040204" pitchFamily="50" charset="-128"/>
              </a:rPr>
              <a:t>6</a:t>
            </a:r>
            <a:r>
              <a:rPr lang="ja-JP" altLang="en-US" sz="2200" dirty="0">
                <a:latin typeface="Meiryo UI" panose="020B0604030504040204" pitchFamily="50" charset="-128"/>
                <a:ea typeface="Meiryo UI" panose="020B0604030504040204" pitchFamily="50" charset="-128"/>
              </a:rPr>
              <a:t>県における倒産の動向</a:t>
            </a: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AA1C1FB5-BA78-4CCA-9FF7-92D5281B4AFC}"/>
              </a:ext>
            </a:extLst>
          </p:cNvPr>
          <p:cNvSpPr txBox="1"/>
          <p:nvPr/>
        </p:nvSpPr>
        <p:spPr>
          <a:xfrm>
            <a:off x="645281" y="770122"/>
            <a:ext cx="6287795" cy="27699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endParaRPr lang="ja-JP" altLang="en-US" sz="1600" b="1" dirty="0">
              <a:solidFill>
                <a:srgbClr val="0B346E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endParaRPr kumimoji="1" lang="ja-JP" altLang="en-US" sz="1600" b="1" dirty="0">
              <a:solidFill>
                <a:srgbClr val="0B346E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pic>
        <p:nvPicPr>
          <p:cNvPr id="2" name="図 1">
            <a:extLst>
              <a:ext uri="{FF2B5EF4-FFF2-40B4-BE49-F238E27FC236}">
                <a16:creationId xmlns:a16="http://schemas.microsoft.com/office/drawing/2014/main" id="{03B23B17-8001-4F59-BAA6-9EB82B31F38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679370"/>
            <a:ext cx="5615121" cy="1653768"/>
          </a:xfrm>
          <a:prstGeom prst="rect">
            <a:avLst/>
          </a:prstGeom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585E4176-C93A-4224-AEFC-56F11B6A35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2423890"/>
            <a:ext cx="6253400" cy="42884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" name="グループ化 6">
            <a:extLst>
              <a:ext uri="{FF2B5EF4-FFF2-40B4-BE49-F238E27FC236}">
                <a16:creationId xmlns:a16="http://schemas.microsoft.com/office/drawing/2014/main" id="{7E65D673-7BE8-40DE-93AB-9CC8DFE10299}"/>
              </a:ext>
            </a:extLst>
          </p:cNvPr>
          <p:cNvGrpSpPr/>
          <p:nvPr/>
        </p:nvGrpSpPr>
        <p:grpSpPr>
          <a:xfrm>
            <a:off x="6127817" y="3266810"/>
            <a:ext cx="3667125" cy="3002936"/>
            <a:chOff x="6127817" y="3266810"/>
            <a:chExt cx="3667125" cy="3002936"/>
          </a:xfrm>
        </p:grpSpPr>
        <p:sp>
          <p:nvSpPr>
            <p:cNvPr id="40" name="テキスト ボックス 39">
              <a:extLst>
                <a:ext uri="{FF2B5EF4-FFF2-40B4-BE49-F238E27FC236}">
                  <a16:creationId xmlns:a16="http://schemas.microsoft.com/office/drawing/2014/main" id="{14119EE5-47EB-4D12-A2C9-887FD12882F4}"/>
                </a:ext>
              </a:extLst>
            </p:cNvPr>
            <p:cNvSpPr txBox="1"/>
            <p:nvPr/>
          </p:nvSpPr>
          <p:spPr>
            <a:xfrm>
              <a:off x="6161379" y="3266810"/>
              <a:ext cx="3600000" cy="3765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ja-JP" altLang="en-US" dirty="0">
                  <a:latin typeface="Meiryo UI" panose="020B0604030504040204" pitchFamily="50" charset="-128"/>
                  <a:ea typeface="Meiryo UI" panose="020B0604030504040204" pitchFamily="50" charset="-128"/>
                </a:rPr>
                <a:t>業種別</a:t>
              </a:r>
              <a:endParaRPr kumimoji="1" lang="en-US" altLang="ja-JP" dirty="0"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  <p:pic>
          <p:nvPicPr>
            <p:cNvPr id="13" name="図 12">
              <a:extLst>
                <a:ext uri="{FF2B5EF4-FFF2-40B4-BE49-F238E27FC236}">
                  <a16:creationId xmlns:a16="http://schemas.microsoft.com/office/drawing/2014/main" id="{93E5B4F3-E7D1-4A12-843E-60AFFD7E501E}"/>
                </a:ext>
              </a:extLst>
            </p:cNvPr>
            <p:cNvPicPr/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623" r="14521" b="8245"/>
            <a:stretch/>
          </p:blipFill>
          <p:spPr bwMode="auto">
            <a:xfrm>
              <a:off x="6127817" y="3643386"/>
              <a:ext cx="3667125" cy="2626360"/>
            </a:xfrm>
            <a:prstGeom prst="rect">
              <a:avLst/>
            </a:prstGeom>
            <a:noFill/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887230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フッター プレースホルダ 4">
            <a:extLst>
              <a:ext uri="{FF2B5EF4-FFF2-40B4-BE49-F238E27FC236}">
                <a16:creationId xmlns:a16="http://schemas.microsoft.com/office/drawing/2014/main" id="{E8147428-59BD-4F15-9F89-842B32F49F90}"/>
              </a:ext>
            </a:extLst>
          </p:cNvPr>
          <p:cNvSpPr>
            <a:spLocks/>
          </p:cNvSpPr>
          <p:nvPr/>
        </p:nvSpPr>
        <p:spPr bwMode="auto">
          <a:xfrm>
            <a:off x="5615120" y="6556035"/>
            <a:ext cx="4290880" cy="250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731" dirty="0">
                <a:solidFill>
                  <a:prstClr val="white">
                    <a:lumMod val="50000"/>
                  </a:prstClr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Copyright ©  TEIKOKU DATABANK, LTD. All Rights Reserved. </a:t>
            </a:r>
            <a:endParaRPr lang="ja-JP" altLang="en-US" sz="731" dirty="0">
              <a:solidFill>
                <a:prstClr val="white">
                  <a:lumMod val="50000"/>
                </a:prstClr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A2C166EF-582F-431B-8DD8-2B02E96DCD7F}"/>
              </a:ext>
            </a:extLst>
          </p:cNvPr>
          <p:cNvSpPr/>
          <p:nvPr/>
        </p:nvSpPr>
        <p:spPr>
          <a:xfrm>
            <a:off x="992954" y="103163"/>
            <a:ext cx="3960046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sz="2200" dirty="0">
                <a:latin typeface="Meiryo UI" panose="020B0604030504040204" pitchFamily="50" charset="-128"/>
                <a:ea typeface="Meiryo UI" panose="020B0604030504040204" pitchFamily="50" charset="-128"/>
              </a:rPr>
              <a:t>宮城県内における倒産の動向</a:t>
            </a: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AA1C1FB5-BA78-4CCA-9FF7-92D5281B4AFC}"/>
              </a:ext>
            </a:extLst>
          </p:cNvPr>
          <p:cNvSpPr txBox="1"/>
          <p:nvPr/>
        </p:nvSpPr>
        <p:spPr>
          <a:xfrm>
            <a:off x="645281" y="770122"/>
            <a:ext cx="6287795" cy="27699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endParaRPr lang="ja-JP" altLang="en-US" sz="1600" b="1" dirty="0">
              <a:solidFill>
                <a:srgbClr val="0B346E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endParaRPr kumimoji="1" lang="ja-JP" altLang="en-US" sz="1600" b="1" dirty="0">
              <a:solidFill>
                <a:srgbClr val="0B346E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pic>
        <p:nvPicPr>
          <p:cNvPr id="3" name="図 2">
            <a:extLst>
              <a:ext uri="{FF2B5EF4-FFF2-40B4-BE49-F238E27FC236}">
                <a16:creationId xmlns:a16="http://schemas.microsoft.com/office/drawing/2014/main" id="{F5DEAC59-4FAE-445B-895B-DBAA7375270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880" y="648634"/>
            <a:ext cx="5616000" cy="1654027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70433AC3-CA5E-4CD5-BE23-2661E5A873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80" y="2417245"/>
            <a:ext cx="6253200" cy="42389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9" name="グループ化 8">
            <a:extLst>
              <a:ext uri="{FF2B5EF4-FFF2-40B4-BE49-F238E27FC236}">
                <a16:creationId xmlns:a16="http://schemas.microsoft.com/office/drawing/2014/main" id="{C0F7547E-FD07-492D-9BC5-9A06E9ED361F}"/>
              </a:ext>
            </a:extLst>
          </p:cNvPr>
          <p:cNvGrpSpPr/>
          <p:nvPr/>
        </p:nvGrpSpPr>
        <p:grpSpPr>
          <a:xfrm>
            <a:off x="6252320" y="3155272"/>
            <a:ext cx="3508170" cy="3250327"/>
            <a:chOff x="6172921" y="3163578"/>
            <a:chExt cx="3508170" cy="3250327"/>
          </a:xfrm>
        </p:grpSpPr>
        <p:sp>
          <p:nvSpPr>
            <p:cNvPr id="40" name="テキスト ボックス 39">
              <a:extLst>
                <a:ext uri="{FF2B5EF4-FFF2-40B4-BE49-F238E27FC236}">
                  <a16:creationId xmlns:a16="http://schemas.microsoft.com/office/drawing/2014/main" id="{14119EE5-47EB-4D12-A2C9-887FD12882F4}"/>
                </a:ext>
              </a:extLst>
            </p:cNvPr>
            <p:cNvSpPr txBox="1"/>
            <p:nvPr/>
          </p:nvSpPr>
          <p:spPr>
            <a:xfrm>
              <a:off x="6172921" y="3163578"/>
              <a:ext cx="346603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ja-JP" altLang="en-US" dirty="0">
                  <a:latin typeface="Meiryo UI" panose="020B0604030504040204" pitchFamily="50" charset="-128"/>
                  <a:ea typeface="Meiryo UI" panose="020B0604030504040204" pitchFamily="50" charset="-128"/>
                </a:rPr>
                <a:t>業種別</a:t>
              </a:r>
              <a:endParaRPr kumimoji="1" lang="en-US" altLang="ja-JP" dirty="0"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  <p:pic>
          <p:nvPicPr>
            <p:cNvPr id="14" name="図 13">
              <a:extLst>
                <a:ext uri="{FF2B5EF4-FFF2-40B4-BE49-F238E27FC236}">
                  <a16:creationId xmlns:a16="http://schemas.microsoft.com/office/drawing/2014/main" id="{9360B6E5-CD57-49FA-A403-54FC4029CD43}"/>
                </a:ext>
              </a:extLst>
            </p:cNvPr>
            <p:cNvPicPr/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921" r="15797"/>
            <a:stretch/>
          </p:blipFill>
          <p:spPr bwMode="auto">
            <a:xfrm>
              <a:off x="6210181" y="3532910"/>
              <a:ext cx="3470910" cy="2880995"/>
            </a:xfrm>
            <a:prstGeom prst="rect">
              <a:avLst/>
            </a:prstGeom>
            <a:noFill/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284237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フッター プレースホルダ 4">
            <a:extLst>
              <a:ext uri="{FF2B5EF4-FFF2-40B4-BE49-F238E27FC236}">
                <a16:creationId xmlns:a16="http://schemas.microsoft.com/office/drawing/2014/main" id="{E8147428-59BD-4F15-9F89-842B32F49F90}"/>
              </a:ext>
            </a:extLst>
          </p:cNvPr>
          <p:cNvSpPr>
            <a:spLocks/>
          </p:cNvSpPr>
          <p:nvPr/>
        </p:nvSpPr>
        <p:spPr bwMode="auto">
          <a:xfrm>
            <a:off x="5615120" y="6556035"/>
            <a:ext cx="4290880" cy="250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731" dirty="0">
                <a:solidFill>
                  <a:prstClr val="white">
                    <a:lumMod val="50000"/>
                  </a:prstClr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Copyright ©  TEIKOKU DATABANK, LTD. All Rights Reserved. </a:t>
            </a:r>
            <a:endParaRPr lang="ja-JP" altLang="en-US" sz="731" dirty="0">
              <a:solidFill>
                <a:prstClr val="white">
                  <a:lumMod val="50000"/>
                </a:prstClr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A2C166EF-582F-431B-8DD8-2B02E96DCD7F}"/>
              </a:ext>
            </a:extLst>
          </p:cNvPr>
          <p:cNvSpPr/>
          <p:nvPr/>
        </p:nvSpPr>
        <p:spPr>
          <a:xfrm>
            <a:off x="992954" y="103163"/>
            <a:ext cx="3960046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sz="2200" dirty="0">
                <a:latin typeface="Meiryo UI" panose="020B0604030504040204" pitchFamily="50" charset="-128"/>
                <a:ea typeface="Meiryo UI" panose="020B0604030504040204" pitchFamily="50" charset="-128"/>
              </a:rPr>
              <a:t>倒産動向のポイント</a:t>
            </a: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AA1C1FB5-BA78-4CCA-9FF7-92D5281B4AFC}"/>
              </a:ext>
            </a:extLst>
          </p:cNvPr>
          <p:cNvSpPr txBox="1"/>
          <p:nvPr/>
        </p:nvSpPr>
        <p:spPr>
          <a:xfrm>
            <a:off x="645281" y="770122"/>
            <a:ext cx="6287795" cy="27699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endParaRPr lang="ja-JP" altLang="en-US" sz="1600" b="1" dirty="0">
              <a:solidFill>
                <a:srgbClr val="0B346E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endParaRPr kumimoji="1" lang="ja-JP" altLang="en-US" sz="1600" b="1" dirty="0">
              <a:solidFill>
                <a:srgbClr val="0B346E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B6EFAF77-0346-45F9-914E-ECEE19443EE4}"/>
              </a:ext>
            </a:extLst>
          </p:cNvPr>
          <p:cNvSpPr txBox="1"/>
          <p:nvPr/>
        </p:nvSpPr>
        <p:spPr>
          <a:xfrm>
            <a:off x="129092" y="929444"/>
            <a:ext cx="9906000" cy="38211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ja-JP" sz="2000" b="1" dirty="0">
                <a:solidFill>
                  <a:srgbClr val="FF000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1</a:t>
            </a:r>
            <a:r>
              <a:rPr lang="ja-JP" altLang="en-US" sz="2000" b="1" dirty="0">
                <a:solidFill>
                  <a:srgbClr val="FF000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．　倒産件数は高止まり</a:t>
            </a: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B49C3111-E424-4B4E-A627-19C094F544D3}"/>
              </a:ext>
            </a:extLst>
          </p:cNvPr>
          <p:cNvSpPr txBox="1"/>
          <p:nvPr/>
        </p:nvSpPr>
        <p:spPr>
          <a:xfrm>
            <a:off x="129092" y="1350036"/>
            <a:ext cx="9365012" cy="106802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kumimoji="1" lang="ja-JP" altLang="en-US" sz="1600" b="1" dirty="0">
                <a:solidFill>
                  <a:srgbClr val="0B346E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・宮城県・東北ともに増加ペースは落ち着いたものの、依然として倒産件数は高止まり</a:t>
            </a:r>
            <a:endParaRPr kumimoji="1" lang="en-US" altLang="ja-JP" sz="1600" b="1" dirty="0">
              <a:solidFill>
                <a:srgbClr val="0B346E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r>
              <a:rPr kumimoji="1" lang="ja-JP" altLang="en-US" sz="1600" b="1" dirty="0">
                <a:solidFill>
                  <a:srgbClr val="0B346E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　（</a:t>
            </a:r>
            <a:r>
              <a:rPr kumimoji="1" lang="en-US" altLang="ja-JP" sz="1600" b="1" dirty="0">
                <a:solidFill>
                  <a:srgbClr val="0B346E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2000</a:t>
            </a:r>
            <a:r>
              <a:rPr kumimoji="1" lang="ja-JP" altLang="en-US" sz="1600" b="1" dirty="0">
                <a:solidFill>
                  <a:srgbClr val="0B346E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年以降の上半期では、宮城県が</a:t>
            </a:r>
            <a:r>
              <a:rPr kumimoji="1" lang="en-US" altLang="ja-JP" sz="1600" b="1" dirty="0">
                <a:solidFill>
                  <a:srgbClr val="0B346E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7</a:t>
            </a:r>
            <a:r>
              <a:rPr kumimoji="1" lang="ja-JP" altLang="en-US" sz="1600" b="1" dirty="0">
                <a:solidFill>
                  <a:srgbClr val="0B346E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番目、東北が</a:t>
            </a:r>
            <a:r>
              <a:rPr kumimoji="1" lang="en-US" altLang="ja-JP" sz="1600" b="1" dirty="0">
                <a:solidFill>
                  <a:srgbClr val="0B346E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6</a:t>
            </a:r>
            <a:r>
              <a:rPr kumimoji="1" lang="ja-JP" altLang="en-US" sz="1600" b="1" dirty="0">
                <a:solidFill>
                  <a:srgbClr val="0B346E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番目）</a:t>
            </a:r>
            <a:endParaRPr kumimoji="1" lang="en-US" altLang="ja-JP" sz="1600" b="1" dirty="0">
              <a:solidFill>
                <a:srgbClr val="0B346E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r>
              <a:rPr kumimoji="1" lang="ja-JP" altLang="en-US" sz="1600" b="1" dirty="0">
                <a:solidFill>
                  <a:srgbClr val="0B346E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・負債</a:t>
            </a:r>
            <a:r>
              <a:rPr kumimoji="1" lang="en-US" altLang="ja-JP" sz="1600" b="1" dirty="0">
                <a:solidFill>
                  <a:srgbClr val="0B346E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1</a:t>
            </a:r>
            <a:r>
              <a:rPr kumimoji="1" lang="ja-JP" altLang="en-US" sz="1600" b="1" dirty="0">
                <a:solidFill>
                  <a:srgbClr val="0B346E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０億円以上の中規模倒産が増加。</a:t>
            </a:r>
            <a:endParaRPr kumimoji="1" lang="en-US" altLang="ja-JP" sz="1600" b="1" dirty="0">
              <a:solidFill>
                <a:srgbClr val="0B346E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r>
              <a:rPr kumimoji="1" lang="ja-JP" altLang="en-US" sz="1600" b="1" dirty="0">
                <a:solidFill>
                  <a:srgbClr val="0B346E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・事業環境の変化に順応できない中小零細企業の淘汰が進む</a:t>
            </a: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F55B90E9-1AF7-40F1-A29E-CD904A110009}"/>
              </a:ext>
            </a:extLst>
          </p:cNvPr>
          <p:cNvSpPr txBox="1"/>
          <p:nvPr/>
        </p:nvSpPr>
        <p:spPr>
          <a:xfrm>
            <a:off x="129092" y="2478857"/>
            <a:ext cx="9906000" cy="38211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ja-JP" sz="2000" b="1" dirty="0">
                <a:solidFill>
                  <a:srgbClr val="FF000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2</a:t>
            </a:r>
            <a:r>
              <a:rPr lang="ja-JP" altLang="en-US" sz="2000" b="1" dirty="0">
                <a:solidFill>
                  <a:srgbClr val="FF000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．　業績を直撃した物価上昇</a:t>
            </a:r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83BCD9E3-1692-457E-9179-73FC3D832789}"/>
              </a:ext>
            </a:extLst>
          </p:cNvPr>
          <p:cNvSpPr txBox="1"/>
          <p:nvPr/>
        </p:nvSpPr>
        <p:spPr>
          <a:xfrm>
            <a:off x="129092" y="2864542"/>
            <a:ext cx="9365012" cy="106802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kumimoji="1" lang="ja-JP" altLang="en-US" sz="1600" b="1" dirty="0">
                <a:solidFill>
                  <a:srgbClr val="0B346E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・業種によって価格転嫁の進捗に格差あり</a:t>
            </a:r>
            <a:endParaRPr kumimoji="1" lang="en-US" altLang="ja-JP" sz="1600" b="1" dirty="0">
              <a:solidFill>
                <a:srgbClr val="0B346E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r>
              <a:rPr kumimoji="1" lang="ja-JP" altLang="en-US" sz="1600" b="1" dirty="0">
                <a:solidFill>
                  <a:srgbClr val="0B346E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　⇒消費者に近い業者ほど消費動向を懸念し、価格転嫁が進まず</a:t>
            </a:r>
            <a:endParaRPr kumimoji="1" lang="en-US" altLang="ja-JP" sz="1600" b="1" dirty="0">
              <a:solidFill>
                <a:srgbClr val="0B346E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r>
              <a:rPr kumimoji="1" lang="ja-JP" altLang="en-US" sz="1600" b="1" dirty="0">
                <a:solidFill>
                  <a:srgbClr val="0B346E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　　 さらに度重なる値上げが価格転嫁の足かせに</a:t>
            </a:r>
            <a:endParaRPr kumimoji="1" lang="en-US" altLang="ja-JP" sz="1600" b="1" dirty="0">
              <a:solidFill>
                <a:srgbClr val="0B346E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r>
              <a:rPr kumimoji="1" lang="ja-JP" altLang="en-US" sz="1600" b="1" dirty="0">
                <a:solidFill>
                  <a:srgbClr val="0B346E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・異常気象や円安など企業努力だけでは対応しきれない側面も</a:t>
            </a:r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1BC677D7-2DBC-461A-95EA-5D8E97747D8A}"/>
              </a:ext>
            </a:extLst>
          </p:cNvPr>
          <p:cNvSpPr txBox="1"/>
          <p:nvPr/>
        </p:nvSpPr>
        <p:spPr>
          <a:xfrm>
            <a:off x="129092" y="4005946"/>
            <a:ext cx="9906000" cy="38211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ja-JP" sz="2000" b="1" dirty="0">
                <a:solidFill>
                  <a:srgbClr val="FF000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3</a:t>
            </a:r>
            <a:r>
              <a:rPr lang="ja-JP" altLang="en-US" sz="2000" b="1" dirty="0">
                <a:solidFill>
                  <a:srgbClr val="FF000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．　最低賃金の引き上げや金利上昇で、さらなる物価上昇の懸念</a:t>
            </a: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F94C76D0-E611-44AC-9775-BD70B4A407B0}"/>
              </a:ext>
            </a:extLst>
          </p:cNvPr>
          <p:cNvSpPr txBox="1"/>
          <p:nvPr/>
        </p:nvSpPr>
        <p:spPr>
          <a:xfrm>
            <a:off x="129092" y="4395199"/>
            <a:ext cx="9365012" cy="106802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kumimoji="1" lang="ja-JP" altLang="en-US" sz="1600" b="1" dirty="0">
                <a:solidFill>
                  <a:srgbClr val="0B346E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・宮城県では</a:t>
            </a:r>
            <a:r>
              <a:rPr kumimoji="1" lang="en-US" altLang="ja-JP" sz="1600" b="1" dirty="0">
                <a:solidFill>
                  <a:srgbClr val="0B346E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10</a:t>
            </a:r>
            <a:r>
              <a:rPr kumimoji="1" lang="ja-JP" altLang="en-US" sz="1600" b="1" dirty="0">
                <a:solidFill>
                  <a:srgbClr val="0B346E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月より最低賃金が引き上げられ、人件費負担が増加</a:t>
            </a:r>
            <a:endParaRPr kumimoji="1" lang="en-US" altLang="ja-JP" sz="1600" b="1" dirty="0">
              <a:solidFill>
                <a:srgbClr val="0B346E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r>
              <a:rPr kumimoji="1" lang="ja-JP" altLang="en-US" sz="1600" b="1" dirty="0">
                <a:solidFill>
                  <a:srgbClr val="0B346E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・一方で人手不足から正社員のみならず、アルバイト・パートの人材獲得競争が過熱</a:t>
            </a:r>
            <a:endParaRPr kumimoji="1" lang="en-US" altLang="ja-JP" sz="1600" b="1" dirty="0">
              <a:solidFill>
                <a:srgbClr val="0B346E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r>
              <a:rPr kumimoji="1" lang="ja-JP" altLang="en-US" sz="1600" b="1" dirty="0">
                <a:solidFill>
                  <a:srgbClr val="0B346E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　⇒他社より高い時給でないと人材確保・引き留めも困難な状況に</a:t>
            </a:r>
            <a:endParaRPr kumimoji="1" lang="en-US" altLang="ja-JP" sz="1600" b="1" dirty="0">
              <a:solidFill>
                <a:srgbClr val="0B346E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r>
              <a:rPr kumimoji="1" lang="ja-JP" altLang="en-US" sz="1600" b="1" dirty="0">
                <a:solidFill>
                  <a:srgbClr val="0B346E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・さらに借入金利の上昇や度重なる物価上昇が経営に与えるダメージも</a:t>
            </a:r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D9508B20-1996-433D-B608-3D45F5E817CF}"/>
              </a:ext>
            </a:extLst>
          </p:cNvPr>
          <p:cNvSpPr txBox="1"/>
          <p:nvPr/>
        </p:nvSpPr>
        <p:spPr>
          <a:xfrm>
            <a:off x="2228802" y="5488013"/>
            <a:ext cx="4907407" cy="106802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kumimoji="1" lang="ja-JP" altLang="en-US" sz="2000" b="1" dirty="0">
                <a:solidFill>
                  <a:srgbClr val="0B346E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今後も</a:t>
            </a:r>
            <a:endParaRPr kumimoji="1" lang="en-US" altLang="ja-JP" sz="2000" b="1" dirty="0">
              <a:solidFill>
                <a:srgbClr val="0B346E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r>
              <a:rPr kumimoji="1" lang="ja-JP" altLang="en-US" sz="1600" b="1" dirty="0">
                <a:solidFill>
                  <a:srgbClr val="0B346E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　　　</a:t>
            </a:r>
            <a:r>
              <a:rPr kumimoji="1" lang="ja-JP" altLang="en-US" sz="2800" b="1" dirty="0">
                <a:solidFill>
                  <a:srgbClr val="0B346E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倒産は</a:t>
            </a:r>
            <a:r>
              <a:rPr kumimoji="1" lang="ja-JP" altLang="en-US" sz="2800" b="1" dirty="0">
                <a:solidFill>
                  <a:srgbClr val="FF000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高止まり</a:t>
            </a:r>
            <a:r>
              <a:rPr kumimoji="1" lang="ja-JP" altLang="en-US" sz="2800" b="1" dirty="0">
                <a:solidFill>
                  <a:srgbClr val="0B346E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基調で推移</a:t>
            </a:r>
          </a:p>
        </p:txBody>
      </p:sp>
    </p:spTree>
    <p:extLst>
      <p:ext uri="{BB962C8B-B14F-4D97-AF65-F5344CB8AC3E}">
        <p14:creationId xmlns:p14="http://schemas.microsoft.com/office/powerpoint/2010/main" val="23072386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フッター プレースホルダ 4">
            <a:extLst>
              <a:ext uri="{FF2B5EF4-FFF2-40B4-BE49-F238E27FC236}">
                <a16:creationId xmlns:a16="http://schemas.microsoft.com/office/drawing/2014/main" id="{E8147428-59BD-4F15-9F89-842B32F49F90}"/>
              </a:ext>
            </a:extLst>
          </p:cNvPr>
          <p:cNvSpPr>
            <a:spLocks/>
          </p:cNvSpPr>
          <p:nvPr/>
        </p:nvSpPr>
        <p:spPr bwMode="auto">
          <a:xfrm>
            <a:off x="5615120" y="6556035"/>
            <a:ext cx="4290880" cy="250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731" dirty="0">
                <a:solidFill>
                  <a:prstClr val="white">
                    <a:lumMod val="50000"/>
                  </a:prstClr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Copyright ©  TEIKOKU DATABANK, LTD. All Rights Reserved. </a:t>
            </a:r>
            <a:endParaRPr lang="ja-JP" altLang="en-US" sz="731" dirty="0">
              <a:solidFill>
                <a:prstClr val="white">
                  <a:lumMod val="50000"/>
                </a:prstClr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A2C166EF-582F-431B-8DD8-2B02E96DCD7F}"/>
              </a:ext>
            </a:extLst>
          </p:cNvPr>
          <p:cNvSpPr/>
          <p:nvPr/>
        </p:nvSpPr>
        <p:spPr>
          <a:xfrm>
            <a:off x="992953" y="103163"/>
            <a:ext cx="5004085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sz="2200" dirty="0">
                <a:latin typeface="Meiryo UI" panose="020B0604030504040204" pitchFamily="50" charset="-128"/>
                <a:ea typeface="Meiryo UI" panose="020B0604030504040204" pitchFamily="50" charset="-128"/>
              </a:rPr>
              <a:t>東北</a:t>
            </a:r>
            <a:r>
              <a:rPr lang="en-US" altLang="ja-JP" sz="2200" dirty="0">
                <a:latin typeface="Meiryo UI" panose="020B0604030504040204" pitchFamily="50" charset="-128"/>
                <a:ea typeface="Meiryo UI" panose="020B0604030504040204" pitchFamily="50" charset="-128"/>
              </a:rPr>
              <a:t>6</a:t>
            </a:r>
            <a:r>
              <a:rPr lang="ja-JP" altLang="en-US" sz="2200" dirty="0">
                <a:latin typeface="Meiryo UI" panose="020B0604030504040204" pitchFamily="50" charset="-128"/>
                <a:ea typeface="Meiryo UI" panose="020B0604030504040204" pitchFamily="50" charset="-128"/>
              </a:rPr>
              <a:t>県「新設法人」</a:t>
            </a:r>
          </a:p>
        </p:txBody>
      </p:sp>
      <p:sp>
        <p:nvSpPr>
          <p:cNvPr id="39" name="正方形/長方形 38">
            <a:extLst>
              <a:ext uri="{FF2B5EF4-FFF2-40B4-BE49-F238E27FC236}">
                <a16:creationId xmlns:a16="http://schemas.microsoft.com/office/drawing/2014/main" id="{CC8458C8-3B04-45A8-8F1B-035152CDF29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6629" y="1029706"/>
            <a:ext cx="6157071" cy="3114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rot="0" vert="horz" wrap="square" lIns="0" tIns="0" rIns="0" bIns="0" anchor="ctr" anchorCtr="0" upright="1">
            <a:noAutofit/>
          </a:bodyPr>
          <a:lstStyle/>
          <a:p>
            <a:pPr algn="ctr">
              <a:lnSpc>
                <a:spcPts val="1800"/>
              </a:lnSpc>
            </a:pPr>
            <a:r>
              <a:rPr lang="ja-JP" b="1" kern="100" dirty="0">
                <a:solidFill>
                  <a:srgbClr val="2E74B5"/>
                </a:solidFill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Times New Roman" panose="02020603050405020304" pitchFamily="18" charset="0"/>
              </a:rPr>
              <a:t>新設法人数の推移（</a:t>
            </a:r>
            <a:r>
              <a:rPr lang="en-US" b="1" kern="100" dirty="0">
                <a:solidFill>
                  <a:srgbClr val="2E74B5"/>
                </a:solidFill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Times New Roman" panose="02020603050405020304" pitchFamily="18" charset="0"/>
              </a:rPr>
              <a:t>2000</a:t>
            </a:r>
            <a:r>
              <a:rPr lang="ja-JP" b="1" kern="100" dirty="0">
                <a:solidFill>
                  <a:srgbClr val="2E74B5"/>
                </a:solidFill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Times New Roman" panose="02020603050405020304" pitchFamily="18" charset="0"/>
              </a:rPr>
              <a:t>年～）</a:t>
            </a:r>
            <a:endParaRPr lang="ja-JP" kern="100" dirty="0"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Times New Roman" panose="02020603050405020304" pitchFamily="18" charset="0"/>
            </a:endParaRPr>
          </a:p>
        </p:txBody>
      </p:sp>
      <p:grpSp>
        <p:nvGrpSpPr>
          <p:cNvPr id="54" name="グループ化 53">
            <a:extLst>
              <a:ext uri="{FF2B5EF4-FFF2-40B4-BE49-F238E27FC236}">
                <a16:creationId xmlns:a16="http://schemas.microsoft.com/office/drawing/2014/main" id="{2C9B99B3-6C69-4B26-B3E1-E6DC4C594457}"/>
              </a:ext>
            </a:extLst>
          </p:cNvPr>
          <p:cNvGrpSpPr/>
          <p:nvPr/>
        </p:nvGrpSpPr>
        <p:grpSpPr>
          <a:xfrm>
            <a:off x="1610692" y="5667696"/>
            <a:ext cx="6684615" cy="595645"/>
            <a:chOff x="1610693" y="5949291"/>
            <a:chExt cx="6684615" cy="595645"/>
          </a:xfrm>
        </p:grpSpPr>
        <p:grpSp>
          <p:nvGrpSpPr>
            <p:cNvPr id="10" name="グループ化 9">
              <a:extLst>
                <a:ext uri="{FF2B5EF4-FFF2-40B4-BE49-F238E27FC236}">
                  <a16:creationId xmlns:a16="http://schemas.microsoft.com/office/drawing/2014/main" id="{402E8775-BB5D-4456-BEDA-115559295F4B}"/>
                </a:ext>
              </a:extLst>
            </p:cNvPr>
            <p:cNvGrpSpPr/>
            <p:nvPr/>
          </p:nvGrpSpPr>
          <p:grpSpPr>
            <a:xfrm>
              <a:off x="1610693" y="5949291"/>
              <a:ext cx="6684615" cy="565373"/>
              <a:chOff x="1981122" y="5690969"/>
              <a:chExt cx="5936136" cy="565373"/>
            </a:xfrm>
          </p:grpSpPr>
          <p:grpSp>
            <p:nvGrpSpPr>
              <p:cNvPr id="12" name="グループ化 11">
                <a:extLst>
                  <a:ext uri="{FF2B5EF4-FFF2-40B4-BE49-F238E27FC236}">
                    <a16:creationId xmlns:a16="http://schemas.microsoft.com/office/drawing/2014/main" id="{216B6A34-3BB8-4AA4-B83B-887E9ABC62C5}"/>
                  </a:ext>
                </a:extLst>
              </p:cNvPr>
              <p:cNvGrpSpPr/>
              <p:nvPr/>
            </p:nvGrpSpPr>
            <p:grpSpPr>
              <a:xfrm>
                <a:off x="1981122" y="5690969"/>
                <a:ext cx="5936136" cy="193928"/>
                <a:chOff x="1663690" y="5571798"/>
                <a:chExt cx="5936136" cy="193928"/>
              </a:xfrm>
            </p:grpSpPr>
            <p:cxnSp>
              <p:nvCxnSpPr>
                <p:cNvPr id="14" name="直線コネクタ 13">
                  <a:extLst>
                    <a:ext uri="{FF2B5EF4-FFF2-40B4-BE49-F238E27FC236}">
                      <a16:creationId xmlns:a16="http://schemas.microsoft.com/office/drawing/2014/main" id="{C3CA9ED6-4FCB-4C72-B465-215D605D9807}"/>
                    </a:ext>
                  </a:extLst>
                </p:cNvPr>
                <p:cNvCxnSpPr/>
                <p:nvPr/>
              </p:nvCxnSpPr>
              <p:spPr>
                <a:xfrm>
                  <a:off x="1663690" y="5592835"/>
                  <a:ext cx="2880000" cy="0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" name="直線コネクタ 14">
                  <a:extLst>
                    <a:ext uri="{FF2B5EF4-FFF2-40B4-BE49-F238E27FC236}">
                      <a16:creationId xmlns:a16="http://schemas.microsoft.com/office/drawing/2014/main" id="{78545541-1098-4F6C-B0C1-861F285B22B3}"/>
                    </a:ext>
                  </a:extLst>
                </p:cNvPr>
                <p:cNvCxnSpPr/>
                <p:nvPr/>
              </p:nvCxnSpPr>
              <p:spPr>
                <a:xfrm>
                  <a:off x="4719826" y="5591896"/>
                  <a:ext cx="2880000" cy="0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16" name="グループ化 15">
                  <a:extLst>
                    <a:ext uri="{FF2B5EF4-FFF2-40B4-BE49-F238E27FC236}">
                      <a16:creationId xmlns:a16="http://schemas.microsoft.com/office/drawing/2014/main" id="{E4DFAAD7-C039-4E5B-9ACF-966FC38D0A24}"/>
                    </a:ext>
                  </a:extLst>
                </p:cNvPr>
                <p:cNvGrpSpPr/>
                <p:nvPr/>
              </p:nvGrpSpPr>
              <p:grpSpPr>
                <a:xfrm>
                  <a:off x="4540250" y="5571798"/>
                  <a:ext cx="149307" cy="172356"/>
                  <a:chOff x="4326308" y="5884949"/>
                  <a:chExt cx="149307" cy="172356"/>
                </a:xfrm>
              </p:grpSpPr>
              <p:cxnSp>
                <p:nvCxnSpPr>
                  <p:cNvPr id="18" name="直線コネクタ 17">
                    <a:extLst>
                      <a:ext uri="{FF2B5EF4-FFF2-40B4-BE49-F238E27FC236}">
                        <a16:creationId xmlns:a16="http://schemas.microsoft.com/office/drawing/2014/main" id="{A1CD2C19-F3F4-44BB-835B-1DF685AD125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1800000">
                    <a:off x="4475615" y="5884949"/>
                    <a:ext cx="0" cy="172356"/>
                  </a:xfrm>
                  <a:prstGeom prst="line">
                    <a:avLst/>
                  </a:prstGeom>
                  <a:ln w="190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9" name="直線コネクタ 18">
                    <a:extLst>
                      <a:ext uri="{FF2B5EF4-FFF2-40B4-BE49-F238E27FC236}">
                        <a16:creationId xmlns:a16="http://schemas.microsoft.com/office/drawing/2014/main" id="{58122415-B1E3-401A-B2FF-CA93DA1BB347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4326308" y="5905047"/>
                    <a:ext cx="82884" cy="143558"/>
                  </a:xfrm>
                  <a:prstGeom prst="line">
                    <a:avLst/>
                  </a:prstGeom>
                  <a:ln w="190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17" name="二等辺三角形 16">
                  <a:extLst>
                    <a:ext uri="{FF2B5EF4-FFF2-40B4-BE49-F238E27FC236}">
                      <a16:creationId xmlns:a16="http://schemas.microsoft.com/office/drawing/2014/main" id="{A57D9EBF-7844-44AF-B7EC-F89715C3E950}"/>
                    </a:ext>
                  </a:extLst>
                </p:cNvPr>
                <p:cNvSpPr/>
                <p:nvPr/>
              </p:nvSpPr>
              <p:spPr>
                <a:xfrm flipV="1">
                  <a:off x="4604084" y="5720007"/>
                  <a:ext cx="60841" cy="45719"/>
                </a:xfrm>
                <a:prstGeom prst="triangl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sp>
            <p:nvSpPr>
              <p:cNvPr id="13" name="正方形/長方形 12">
                <a:extLst>
                  <a:ext uri="{FF2B5EF4-FFF2-40B4-BE49-F238E27FC236}">
                    <a16:creationId xmlns:a16="http://schemas.microsoft.com/office/drawing/2014/main" id="{EF6D9170-F7B0-4F8C-9883-3A00C270185A}"/>
                  </a:ext>
                </a:extLst>
              </p:cNvPr>
              <p:cNvSpPr/>
              <p:nvPr/>
            </p:nvSpPr>
            <p:spPr>
              <a:xfrm>
                <a:off x="2156793" y="5884897"/>
                <a:ext cx="5602044" cy="371445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ja-JP" altLang="ja-JP" sz="1600" b="1" dirty="0">
                  <a:solidFill>
                    <a:schemeClr val="tx1"/>
                  </a:solidFill>
                  <a:latin typeface="BIZ UDPゴシック" panose="020B0400000000000000" pitchFamily="50" charset="-128"/>
                  <a:ea typeface="BIZ UDPゴシック" panose="020B0400000000000000" pitchFamily="50" charset="-128"/>
                </a:endParaRPr>
              </a:p>
            </p:txBody>
          </p:sp>
        </p:grpSp>
        <p:sp>
          <p:nvSpPr>
            <p:cNvPr id="49" name="正方形/長方形 48">
              <a:extLst>
                <a:ext uri="{FF2B5EF4-FFF2-40B4-BE49-F238E27FC236}">
                  <a16:creationId xmlns:a16="http://schemas.microsoft.com/office/drawing/2014/main" id="{8E862748-4BEE-4EB0-8311-B3605A783634}"/>
                </a:ext>
              </a:extLst>
            </p:cNvPr>
            <p:cNvSpPr/>
            <p:nvPr/>
          </p:nvSpPr>
          <p:spPr>
            <a:xfrm>
              <a:off x="1808514" y="6173491"/>
              <a:ext cx="6308398" cy="37144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ja-JP" altLang="en-US" sz="1600" b="1" dirty="0">
                  <a:solidFill>
                    <a:schemeClr val="tx1"/>
                  </a:solidFill>
                  <a:latin typeface="游ゴシック" panose="020B0400000000000000" pitchFamily="50" charset="-128"/>
                  <a:ea typeface="游ゴシック" panose="020B0400000000000000" pitchFamily="50" charset="-128"/>
                </a:rPr>
                <a:t>全国の新設法人数は、過去最多の</a:t>
              </a:r>
              <a:r>
                <a:rPr lang="en-US" altLang="ja-JP" sz="1600" b="1" dirty="0">
                  <a:solidFill>
                    <a:schemeClr val="tx1"/>
                  </a:solidFill>
                  <a:latin typeface="游ゴシック" panose="020B0400000000000000" pitchFamily="50" charset="-128"/>
                  <a:ea typeface="游ゴシック" panose="020B0400000000000000" pitchFamily="50" charset="-128"/>
                </a:rPr>
                <a:t>15</a:t>
              </a:r>
              <a:r>
                <a:rPr lang="ja-JP" altLang="en-US" sz="1600" b="1" dirty="0">
                  <a:solidFill>
                    <a:schemeClr val="tx1"/>
                  </a:solidFill>
                  <a:latin typeface="游ゴシック" panose="020B0400000000000000" pitchFamily="50" charset="-128"/>
                  <a:ea typeface="游ゴシック" panose="020B0400000000000000" pitchFamily="50" charset="-128"/>
                </a:rPr>
                <a:t>万</a:t>
              </a:r>
              <a:r>
                <a:rPr lang="en-US" altLang="ja-JP" sz="1600" b="1" dirty="0">
                  <a:solidFill>
                    <a:schemeClr val="tx1"/>
                  </a:solidFill>
                  <a:latin typeface="游ゴシック" panose="020B0400000000000000" pitchFamily="50" charset="-128"/>
                  <a:ea typeface="游ゴシック" panose="020B0400000000000000" pitchFamily="50" charset="-128"/>
                </a:rPr>
                <a:t>3,789</a:t>
              </a:r>
              <a:r>
                <a:rPr lang="ja-JP" altLang="en-US" sz="1600" b="1" dirty="0">
                  <a:solidFill>
                    <a:schemeClr val="tx1"/>
                  </a:solidFill>
                  <a:latin typeface="游ゴシック" panose="020B0400000000000000" pitchFamily="50" charset="-128"/>
                  <a:ea typeface="游ゴシック" panose="020B0400000000000000" pitchFamily="50" charset="-128"/>
                </a:rPr>
                <a:t>社</a:t>
              </a:r>
              <a:endParaRPr lang="ja-JP" altLang="ja-JP" sz="1600" dirty="0">
                <a:solidFill>
                  <a:schemeClr val="tx1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endParaRPr>
            </a:p>
          </p:txBody>
        </p:sp>
      </p:grp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82F1A0A6-2508-4E0A-98E9-15C449183FF3}"/>
              </a:ext>
            </a:extLst>
          </p:cNvPr>
          <p:cNvSpPr txBox="1"/>
          <p:nvPr/>
        </p:nvSpPr>
        <p:spPr>
          <a:xfrm>
            <a:off x="6673740" y="2726727"/>
            <a:ext cx="2921330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b="1" dirty="0">
                <a:solidFill>
                  <a:srgbClr val="0070C0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新設法人　　　</a:t>
            </a:r>
            <a:r>
              <a:rPr kumimoji="1" lang="en-US" altLang="ja-JP" b="1" dirty="0">
                <a:solidFill>
                  <a:srgbClr val="0070C0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4,763</a:t>
            </a:r>
            <a:r>
              <a:rPr kumimoji="1" lang="ja-JP" altLang="en-US" b="1" dirty="0">
                <a:solidFill>
                  <a:srgbClr val="0070C0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社</a:t>
            </a:r>
            <a:endParaRPr kumimoji="1" lang="en-US" altLang="ja-JP" b="1" dirty="0">
              <a:solidFill>
                <a:srgbClr val="0070C0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  <a:p>
            <a:endParaRPr kumimoji="1" lang="en-US" altLang="ja-JP" b="1" dirty="0">
              <a:solidFill>
                <a:srgbClr val="0070C0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  <a:p>
            <a:r>
              <a:rPr kumimoji="1" lang="ja-JP" altLang="en-US" b="1" dirty="0">
                <a:solidFill>
                  <a:srgbClr val="0070C0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休廃業・解散　</a:t>
            </a:r>
            <a:r>
              <a:rPr kumimoji="1" lang="en-US" altLang="ja-JP" b="1" dirty="0">
                <a:solidFill>
                  <a:srgbClr val="0070C0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4,067</a:t>
            </a:r>
            <a:r>
              <a:rPr kumimoji="1" lang="ja-JP" altLang="en-US" b="1" dirty="0">
                <a:solidFill>
                  <a:srgbClr val="0070C0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社</a:t>
            </a:r>
            <a:endParaRPr kumimoji="1" lang="en-US" altLang="ja-JP" b="1" dirty="0">
              <a:solidFill>
                <a:srgbClr val="0070C0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  <a:p>
            <a:r>
              <a:rPr kumimoji="1" lang="ja-JP" altLang="en-US" b="1" dirty="0">
                <a:solidFill>
                  <a:srgbClr val="0070C0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倒 産　　　　　  </a:t>
            </a:r>
            <a:r>
              <a:rPr kumimoji="1" lang="en-US" altLang="ja-JP" b="1" dirty="0">
                <a:solidFill>
                  <a:srgbClr val="0070C0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569</a:t>
            </a:r>
            <a:r>
              <a:rPr kumimoji="1" lang="ja-JP" altLang="en-US" b="1" dirty="0">
                <a:solidFill>
                  <a:srgbClr val="0070C0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社</a:t>
            </a:r>
            <a:endParaRPr kumimoji="1" lang="en-US" altLang="ja-JP" b="1" dirty="0">
              <a:solidFill>
                <a:srgbClr val="0070C0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  <a:p>
            <a:pPr algn="ctr"/>
            <a:endParaRPr kumimoji="1" lang="en-US" altLang="ja-JP" b="1" dirty="0"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  <a:p>
            <a:r>
              <a:rPr kumimoji="1" lang="ja-JP" altLang="en-US" sz="2000" b="1" dirty="0">
                <a:solidFill>
                  <a:srgbClr val="FF0000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市場の入退場数は拮抗</a:t>
            </a:r>
            <a:endParaRPr kumimoji="1" lang="en-US" altLang="ja-JP" sz="2000" b="1" dirty="0">
              <a:solidFill>
                <a:srgbClr val="FF0000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pic>
        <p:nvPicPr>
          <p:cNvPr id="3" name="図 2">
            <a:extLst>
              <a:ext uri="{FF2B5EF4-FFF2-40B4-BE49-F238E27FC236}">
                <a16:creationId xmlns:a16="http://schemas.microsoft.com/office/drawing/2014/main" id="{1F4ABA9D-7F94-44A4-83CF-7D350ABB129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814" t="3833" r="7352" b="3311"/>
          <a:stretch/>
        </p:blipFill>
        <p:spPr>
          <a:xfrm>
            <a:off x="516649" y="1417365"/>
            <a:ext cx="6157071" cy="39376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659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フッター プレースホルダ 4">
            <a:extLst>
              <a:ext uri="{FF2B5EF4-FFF2-40B4-BE49-F238E27FC236}">
                <a16:creationId xmlns:a16="http://schemas.microsoft.com/office/drawing/2014/main" id="{E8147428-59BD-4F15-9F89-842B32F49F90}"/>
              </a:ext>
            </a:extLst>
          </p:cNvPr>
          <p:cNvSpPr>
            <a:spLocks/>
          </p:cNvSpPr>
          <p:nvPr/>
        </p:nvSpPr>
        <p:spPr bwMode="auto">
          <a:xfrm>
            <a:off x="5615120" y="6556035"/>
            <a:ext cx="4290880" cy="250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731" dirty="0">
                <a:solidFill>
                  <a:prstClr val="white">
                    <a:lumMod val="50000"/>
                  </a:prstClr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Copyright ©  TEIKOKU DATABANK, LTD. All Rights Reserved. </a:t>
            </a:r>
            <a:endParaRPr lang="ja-JP" altLang="en-US" sz="731" dirty="0">
              <a:solidFill>
                <a:prstClr val="white">
                  <a:lumMod val="50000"/>
                </a:prstClr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A2C166EF-582F-431B-8DD8-2B02E96DCD7F}"/>
              </a:ext>
            </a:extLst>
          </p:cNvPr>
          <p:cNvSpPr/>
          <p:nvPr/>
        </p:nvSpPr>
        <p:spPr>
          <a:xfrm>
            <a:off x="992953" y="103163"/>
            <a:ext cx="5004085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sz="2200" dirty="0">
                <a:latin typeface="Meiryo UI" panose="020B0604030504040204" pitchFamily="50" charset="-128"/>
                <a:ea typeface="Meiryo UI" panose="020B0604030504040204" pitchFamily="50" charset="-128"/>
              </a:rPr>
              <a:t>東北</a:t>
            </a:r>
            <a:r>
              <a:rPr lang="en-US" altLang="ja-JP" sz="2200" dirty="0">
                <a:latin typeface="Meiryo UI" panose="020B0604030504040204" pitchFamily="50" charset="-128"/>
                <a:ea typeface="Meiryo UI" panose="020B0604030504040204" pitchFamily="50" charset="-128"/>
              </a:rPr>
              <a:t>6</a:t>
            </a:r>
            <a:r>
              <a:rPr lang="ja-JP" altLang="en-US" sz="2200" dirty="0">
                <a:latin typeface="Meiryo UI" panose="020B0604030504040204" pitchFamily="50" charset="-128"/>
                <a:ea typeface="Meiryo UI" panose="020B0604030504040204" pitchFamily="50" charset="-128"/>
              </a:rPr>
              <a:t>県「後継者不在率」</a:t>
            </a:r>
          </a:p>
        </p:txBody>
      </p:sp>
      <p:grpSp>
        <p:nvGrpSpPr>
          <p:cNvPr id="10" name="グループ化 9">
            <a:extLst>
              <a:ext uri="{FF2B5EF4-FFF2-40B4-BE49-F238E27FC236}">
                <a16:creationId xmlns:a16="http://schemas.microsoft.com/office/drawing/2014/main" id="{402E8775-BB5D-4456-BEDA-115559295F4B}"/>
              </a:ext>
            </a:extLst>
          </p:cNvPr>
          <p:cNvGrpSpPr/>
          <p:nvPr/>
        </p:nvGrpSpPr>
        <p:grpSpPr>
          <a:xfrm>
            <a:off x="1610692" y="5667696"/>
            <a:ext cx="6684615" cy="565373"/>
            <a:chOff x="1981122" y="5690969"/>
            <a:chExt cx="5936136" cy="565373"/>
          </a:xfrm>
        </p:grpSpPr>
        <p:grpSp>
          <p:nvGrpSpPr>
            <p:cNvPr id="12" name="グループ化 11">
              <a:extLst>
                <a:ext uri="{FF2B5EF4-FFF2-40B4-BE49-F238E27FC236}">
                  <a16:creationId xmlns:a16="http://schemas.microsoft.com/office/drawing/2014/main" id="{216B6A34-3BB8-4AA4-B83B-887E9ABC62C5}"/>
                </a:ext>
              </a:extLst>
            </p:cNvPr>
            <p:cNvGrpSpPr/>
            <p:nvPr/>
          </p:nvGrpSpPr>
          <p:grpSpPr>
            <a:xfrm>
              <a:off x="1981122" y="5690969"/>
              <a:ext cx="5936136" cy="193928"/>
              <a:chOff x="1663690" y="5571798"/>
              <a:chExt cx="5936136" cy="193928"/>
            </a:xfrm>
          </p:grpSpPr>
          <p:cxnSp>
            <p:nvCxnSpPr>
              <p:cNvPr id="14" name="直線コネクタ 13">
                <a:extLst>
                  <a:ext uri="{FF2B5EF4-FFF2-40B4-BE49-F238E27FC236}">
                    <a16:creationId xmlns:a16="http://schemas.microsoft.com/office/drawing/2014/main" id="{C3CA9ED6-4FCB-4C72-B465-215D605D9807}"/>
                  </a:ext>
                </a:extLst>
              </p:cNvPr>
              <p:cNvCxnSpPr/>
              <p:nvPr/>
            </p:nvCxnSpPr>
            <p:spPr>
              <a:xfrm>
                <a:off x="1663690" y="5592835"/>
                <a:ext cx="288000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直線コネクタ 14">
                <a:extLst>
                  <a:ext uri="{FF2B5EF4-FFF2-40B4-BE49-F238E27FC236}">
                    <a16:creationId xmlns:a16="http://schemas.microsoft.com/office/drawing/2014/main" id="{78545541-1098-4F6C-B0C1-861F285B22B3}"/>
                  </a:ext>
                </a:extLst>
              </p:cNvPr>
              <p:cNvCxnSpPr/>
              <p:nvPr/>
            </p:nvCxnSpPr>
            <p:spPr>
              <a:xfrm>
                <a:off x="4719826" y="5591896"/>
                <a:ext cx="288000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6" name="グループ化 15">
                <a:extLst>
                  <a:ext uri="{FF2B5EF4-FFF2-40B4-BE49-F238E27FC236}">
                    <a16:creationId xmlns:a16="http://schemas.microsoft.com/office/drawing/2014/main" id="{E4DFAAD7-C039-4E5B-9ACF-966FC38D0A24}"/>
                  </a:ext>
                </a:extLst>
              </p:cNvPr>
              <p:cNvGrpSpPr/>
              <p:nvPr/>
            </p:nvGrpSpPr>
            <p:grpSpPr>
              <a:xfrm>
                <a:off x="4540250" y="5571798"/>
                <a:ext cx="149307" cy="172356"/>
                <a:chOff x="4326308" y="5884949"/>
                <a:chExt cx="149307" cy="172356"/>
              </a:xfrm>
            </p:grpSpPr>
            <p:cxnSp>
              <p:nvCxnSpPr>
                <p:cNvPr id="18" name="直線コネクタ 17">
                  <a:extLst>
                    <a:ext uri="{FF2B5EF4-FFF2-40B4-BE49-F238E27FC236}">
                      <a16:creationId xmlns:a16="http://schemas.microsoft.com/office/drawing/2014/main" id="{A1CD2C19-F3F4-44BB-835B-1DF685AD125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800000">
                  <a:off x="4475615" y="5884949"/>
                  <a:ext cx="0" cy="172356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" name="直線コネクタ 18">
                  <a:extLst>
                    <a:ext uri="{FF2B5EF4-FFF2-40B4-BE49-F238E27FC236}">
                      <a16:creationId xmlns:a16="http://schemas.microsoft.com/office/drawing/2014/main" id="{58122415-B1E3-401A-B2FF-CA93DA1BB34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326308" y="5905047"/>
                  <a:ext cx="82884" cy="143558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7" name="二等辺三角形 16">
                <a:extLst>
                  <a:ext uri="{FF2B5EF4-FFF2-40B4-BE49-F238E27FC236}">
                    <a16:creationId xmlns:a16="http://schemas.microsoft.com/office/drawing/2014/main" id="{A57D9EBF-7844-44AF-B7EC-F89715C3E950}"/>
                  </a:ext>
                </a:extLst>
              </p:cNvPr>
              <p:cNvSpPr/>
              <p:nvPr/>
            </p:nvSpPr>
            <p:spPr>
              <a:xfrm flipV="1">
                <a:off x="4604084" y="5720007"/>
                <a:ext cx="60841" cy="45719"/>
              </a:xfrm>
              <a:prstGeom prst="triangl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sp>
          <p:nvSpPr>
            <p:cNvPr id="13" name="正方形/長方形 12">
              <a:extLst>
                <a:ext uri="{FF2B5EF4-FFF2-40B4-BE49-F238E27FC236}">
                  <a16:creationId xmlns:a16="http://schemas.microsoft.com/office/drawing/2014/main" id="{EF6D9170-F7B0-4F8C-9883-3A00C270185A}"/>
                </a:ext>
              </a:extLst>
            </p:cNvPr>
            <p:cNvSpPr/>
            <p:nvPr/>
          </p:nvSpPr>
          <p:spPr>
            <a:xfrm>
              <a:off x="2156793" y="5884897"/>
              <a:ext cx="5602044" cy="37144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ja-JP" sz="1600" b="1" dirty="0">
                <a:solidFill>
                  <a:schemeClr val="tx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endParaRPr>
            </a:p>
          </p:txBody>
        </p:sp>
      </p:grp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82F1A0A6-2508-4E0A-98E9-15C449183FF3}"/>
              </a:ext>
            </a:extLst>
          </p:cNvPr>
          <p:cNvSpPr txBox="1"/>
          <p:nvPr/>
        </p:nvSpPr>
        <p:spPr>
          <a:xfrm>
            <a:off x="5536270" y="1831589"/>
            <a:ext cx="397995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000" b="1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後継者問題は改善傾向も</a:t>
            </a:r>
            <a:endParaRPr kumimoji="1" lang="en-US" altLang="ja-JP" sz="2000" b="1" dirty="0"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  <a:p>
            <a:r>
              <a:rPr kumimoji="1" lang="ja-JP" altLang="en-US" sz="2000" b="1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半数以上の企業で後継者は不在</a:t>
            </a:r>
            <a:endParaRPr kumimoji="1" lang="en-US" altLang="ja-JP" sz="2000" b="1" dirty="0"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  <a:p>
            <a:endParaRPr kumimoji="1" lang="en-US" altLang="ja-JP" sz="2000" b="1" dirty="0"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  <a:p>
            <a:r>
              <a:rPr kumimoji="1" lang="ja-JP" altLang="en-US" sz="2000" b="1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「内部昇格」（</a:t>
            </a:r>
            <a:r>
              <a:rPr kumimoji="1" lang="en-US" altLang="ja-JP" sz="2000" b="1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33.3%</a:t>
            </a:r>
            <a:r>
              <a:rPr kumimoji="1" lang="ja-JP" altLang="en-US" sz="2000" b="1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）による</a:t>
            </a:r>
            <a:endParaRPr kumimoji="1" lang="en-US" altLang="ja-JP" sz="2000" b="1" dirty="0"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  <a:p>
            <a:r>
              <a:rPr kumimoji="1" lang="ja-JP" altLang="en-US" sz="2000" b="1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非同族への承継が増加</a:t>
            </a:r>
            <a:endParaRPr kumimoji="1" lang="en-US" altLang="ja-JP" sz="2000" b="1" dirty="0"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  <a:p>
            <a:r>
              <a:rPr kumimoji="1" lang="ja-JP" altLang="en-US" sz="2000" b="1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同族承継（</a:t>
            </a:r>
            <a:r>
              <a:rPr kumimoji="1" lang="en-US" altLang="ja-JP" sz="2000" b="1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39.4%</a:t>
            </a:r>
            <a:r>
              <a:rPr kumimoji="1" lang="ja-JP" altLang="en-US" sz="2000" b="1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）は減少</a:t>
            </a:r>
            <a:endParaRPr kumimoji="1" lang="en-US" altLang="ja-JP" sz="2000" b="1" dirty="0"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  <a:p>
            <a:r>
              <a:rPr kumimoji="1" lang="ja-JP" altLang="en-US" sz="2000" b="1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⇒　「脱ファミリー」が加速</a:t>
            </a:r>
            <a:endParaRPr kumimoji="1" lang="en-US" altLang="ja-JP" sz="2000" b="1" dirty="0"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892D9ED9-93EA-41ED-96E2-9594BC87D4D9}"/>
              </a:ext>
            </a:extLst>
          </p:cNvPr>
          <p:cNvSpPr txBox="1"/>
          <p:nvPr/>
        </p:nvSpPr>
        <p:spPr>
          <a:xfrm>
            <a:off x="1285497" y="5942424"/>
            <a:ext cx="7354429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dirty="0"/>
              <a:t>今後は後継者「策定」から先のステージで重点的な支援が求められる　</a:t>
            </a:r>
            <a:endParaRPr kumimoji="1" lang="en-US" altLang="ja-JP" dirty="0"/>
          </a:p>
          <a:p>
            <a:pPr algn="ctr"/>
            <a:r>
              <a:rPr kumimoji="1" lang="ja-JP" altLang="en-US" sz="2000" b="1" dirty="0"/>
              <a:t>後継者不在の中小企業を狙った悪質な「</a:t>
            </a:r>
            <a:r>
              <a:rPr kumimoji="1" lang="en-US" altLang="ja-JP" sz="2000" b="1" dirty="0"/>
              <a:t>M&amp;A</a:t>
            </a:r>
            <a:r>
              <a:rPr kumimoji="1" lang="ja-JP" altLang="en-US" sz="2000" b="1" dirty="0"/>
              <a:t>」に注意</a:t>
            </a:r>
            <a:endParaRPr kumimoji="1" lang="ja-JP" altLang="en-US" dirty="0"/>
          </a:p>
        </p:txBody>
      </p:sp>
      <p:sp>
        <p:nvSpPr>
          <p:cNvPr id="21" name="テキスト ボックス 20">
            <a:extLst>
              <a:ext uri="{FF2B5EF4-FFF2-40B4-BE49-F238E27FC236}">
                <a16:creationId xmlns:a16="http://schemas.microsoft.com/office/drawing/2014/main" id="{0C2BF27F-D229-4D5C-A20F-007A1461CFC6}"/>
              </a:ext>
            </a:extLst>
          </p:cNvPr>
          <p:cNvSpPr txBox="1"/>
          <p:nvPr/>
        </p:nvSpPr>
        <p:spPr>
          <a:xfrm>
            <a:off x="5615120" y="4496388"/>
            <a:ext cx="354835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b="1" dirty="0">
                <a:latin typeface="+mn-ea"/>
              </a:rPr>
              <a:t>※</a:t>
            </a:r>
            <a:r>
              <a:rPr kumimoji="1" lang="ja-JP" altLang="en-US" b="1" dirty="0">
                <a:latin typeface="+mn-ea"/>
              </a:rPr>
              <a:t>「後継者難倒産」</a:t>
            </a:r>
            <a:r>
              <a:rPr kumimoji="1" lang="en-US" altLang="ja-JP" b="1" dirty="0">
                <a:latin typeface="+mn-ea"/>
              </a:rPr>
              <a:t>(2024</a:t>
            </a:r>
            <a:r>
              <a:rPr kumimoji="1" lang="ja-JP" altLang="en-US" b="1" dirty="0">
                <a:latin typeface="+mn-ea"/>
              </a:rPr>
              <a:t>年</a:t>
            </a:r>
            <a:r>
              <a:rPr kumimoji="1" lang="en-US" altLang="ja-JP" b="1" dirty="0">
                <a:latin typeface="+mn-ea"/>
              </a:rPr>
              <a:t>)</a:t>
            </a:r>
            <a:r>
              <a:rPr kumimoji="1" lang="ja-JP" altLang="en-US" b="1" dirty="0">
                <a:latin typeface="+mn-ea"/>
              </a:rPr>
              <a:t>　</a:t>
            </a:r>
            <a:endParaRPr kumimoji="1" lang="en-US" altLang="ja-JP" b="1" dirty="0">
              <a:latin typeface="+mn-ea"/>
            </a:endParaRPr>
          </a:p>
          <a:p>
            <a:r>
              <a:rPr kumimoji="1" lang="ja-JP" altLang="en-US" b="1" dirty="0">
                <a:latin typeface="+mn-ea"/>
              </a:rPr>
              <a:t>　全国</a:t>
            </a:r>
            <a:r>
              <a:rPr kumimoji="1" lang="en-US" altLang="ja-JP" b="1" dirty="0">
                <a:solidFill>
                  <a:srgbClr val="FF0000"/>
                </a:solidFill>
                <a:latin typeface="+mn-ea"/>
              </a:rPr>
              <a:t>540</a:t>
            </a:r>
            <a:r>
              <a:rPr kumimoji="1" lang="ja-JP" altLang="en-US" b="1" dirty="0">
                <a:latin typeface="+mn-ea"/>
              </a:rPr>
              <a:t>件　東北</a:t>
            </a:r>
            <a:r>
              <a:rPr kumimoji="1" lang="en-US" altLang="ja-JP" b="1" dirty="0">
                <a:solidFill>
                  <a:srgbClr val="FF0000"/>
                </a:solidFill>
                <a:latin typeface="+mn-ea"/>
              </a:rPr>
              <a:t>53</a:t>
            </a:r>
            <a:r>
              <a:rPr kumimoji="1" lang="ja-JP" altLang="en-US" b="1" dirty="0">
                <a:latin typeface="+mn-ea"/>
              </a:rPr>
              <a:t>件</a:t>
            </a:r>
          </a:p>
        </p:txBody>
      </p:sp>
      <p:sp>
        <p:nvSpPr>
          <p:cNvPr id="20" name="正方形/長方形 19">
            <a:extLst>
              <a:ext uri="{FF2B5EF4-FFF2-40B4-BE49-F238E27FC236}">
                <a16:creationId xmlns:a16="http://schemas.microsoft.com/office/drawing/2014/main" id="{63FB429B-3487-4850-A5A9-ED1FD16E47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3723" y="996376"/>
            <a:ext cx="5122719" cy="3114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rot="0" vert="horz" wrap="square" lIns="0" tIns="0" rIns="0" bIns="0" anchor="ctr" anchorCtr="0" upright="1">
            <a:noAutofit/>
          </a:bodyPr>
          <a:lstStyle/>
          <a:p>
            <a:pPr algn="ctr">
              <a:lnSpc>
                <a:spcPts val="1800"/>
              </a:lnSpc>
            </a:pPr>
            <a:r>
              <a:rPr lang="ja-JP" altLang="en-US" b="1" kern="100" dirty="0">
                <a:solidFill>
                  <a:srgbClr val="2E74B5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Times New Roman" panose="02020603050405020304" pitchFamily="18" charset="0"/>
              </a:rPr>
              <a:t>後継者不在率の推移</a:t>
            </a:r>
            <a:r>
              <a:rPr lang="ja-JP" b="1" kern="100" dirty="0">
                <a:solidFill>
                  <a:srgbClr val="2E74B5"/>
                </a:solidFill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Times New Roman" panose="02020603050405020304" pitchFamily="18" charset="0"/>
              </a:rPr>
              <a:t>（</a:t>
            </a:r>
            <a:r>
              <a:rPr lang="en-US" b="1" kern="100" dirty="0">
                <a:solidFill>
                  <a:srgbClr val="2E74B5"/>
                </a:solidFill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Times New Roman" panose="02020603050405020304" pitchFamily="18" charset="0"/>
              </a:rPr>
              <a:t>20</a:t>
            </a:r>
            <a:r>
              <a:rPr lang="en-US" altLang="ja-JP" b="1" kern="100" dirty="0">
                <a:solidFill>
                  <a:srgbClr val="2E74B5"/>
                </a:solidFill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Times New Roman" panose="02020603050405020304" pitchFamily="18" charset="0"/>
              </a:rPr>
              <a:t>11</a:t>
            </a:r>
            <a:r>
              <a:rPr lang="ja-JP" b="1" kern="100" dirty="0">
                <a:solidFill>
                  <a:srgbClr val="2E74B5"/>
                </a:solidFill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  <a:cs typeface="Times New Roman" panose="02020603050405020304" pitchFamily="18" charset="0"/>
              </a:rPr>
              <a:t>年～）</a:t>
            </a:r>
            <a:endParaRPr lang="ja-JP" kern="100" dirty="0">
              <a:effectLst/>
              <a:latin typeface="BIZ UDPゴシック" panose="020B0400000000000000" pitchFamily="50" charset="-128"/>
              <a:ea typeface="BIZ UDPゴシック" panose="020B0400000000000000" pitchFamily="50" charset="-128"/>
              <a:cs typeface="Times New Roman" panose="02020603050405020304" pitchFamily="18" charset="0"/>
            </a:endParaRPr>
          </a:p>
        </p:txBody>
      </p:sp>
      <p:pic>
        <p:nvPicPr>
          <p:cNvPr id="2" name="図 1">
            <a:extLst>
              <a:ext uri="{FF2B5EF4-FFF2-40B4-BE49-F238E27FC236}">
                <a16:creationId xmlns:a16="http://schemas.microsoft.com/office/drawing/2014/main" id="{1983AAAF-AA76-4E98-A53E-7784BB00672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434" t="2893" r="359" b="2518"/>
          <a:stretch/>
        </p:blipFill>
        <p:spPr>
          <a:xfrm>
            <a:off x="465933" y="1476621"/>
            <a:ext cx="5122719" cy="372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452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gradFill>
          <a:gsLst>
            <a:gs pos="0">
              <a:schemeClr val="bg1"/>
            </a:gs>
            <a:gs pos="100000">
              <a:srgbClr val="FFFFFF">
                <a:alpha val="0"/>
              </a:srgbClr>
            </a:gs>
            <a:gs pos="77000">
              <a:schemeClr val="bg1">
                <a:alpha val="40000"/>
              </a:schemeClr>
            </a:gs>
          </a:gsLst>
          <a:lin ang="5400000" scaled="1"/>
        </a:gradFill>
        <a:ln>
          <a:noFill/>
        </a:ln>
      </a:spPr>
      <a:bodyPr rtlCol="0" anchor="ctr"/>
      <a:lstStyle>
        <a:defPPr algn="ctr">
          <a:defRPr kumimoji="1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35356</TotalTime>
  <Words>993</Words>
  <Application>Microsoft Office PowerPoint</Application>
  <PresentationFormat>A4 210 x 297 mm</PresentationFormat>
  <Paragraphs>138</Paragraphs>
  <Slides>12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12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12</vt:i4>
      </vt:variant>
    </vt:vector>
  </HeadingPairs>
  <TitlesOfParts>
    <vt:vector size="25" baseType="lpstr">
      <vt:lpstr>BIZ UDPゴシック</vt:lpstr>
      <vt:lpstr>BIZ UDP明朝 Medium</vt:lpstr>
      <vt:lpstr>BIZ UDゴシック</vt:lpstr>
      <vt:lpstr>Meiryo UI</vt:lpstr>
      <vt:lpstr>メイリオ</vt:lpstr>
      <vt:lpstr>游ゴシック</vt:lpstr>
      <vt:lpstr>游明朝</vt:lpstr>
      <vt:lpstr>游明朝 Light</vt:lpstr>
      <vt:lpstr>Arial</vt:lpstr>
      <vt:lpstr>Calibri</vt:lpstr>
      <vt:lpstr>Calibri Light</vt:lpstr>
      <vt:lpstr>Cambria Math</vt:lpstr>
      <vt:lpstr>Office テーマ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ＴＤＢ企業情報の有効活用方法</dc:title>
  <dc:creator>新井　雄太</dc:creator>
  <cp:lastModifiedBy>佐藤　政善</cp:lastModifiedBy>
  <cp:revision>1109</cp:revision>
  <cp:lastPrinted>2025-10-24T10:12:04Z</cp:lastPrinted>
  <dcterms:created xsi:type="dcterms:W3CDTF">2022-02-03T01:19:29Z</dcterms:created>
  <dcterms:modified xsi:type="dcterms:W3CDTF">2025-10-27T02:28:27Z</dcterms:modified>
  <cp:contentStatus/>
</cp:coreProperties>
</file>