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436203-C689-4440-80A2-E11D6F868361}" v="16" dt="2026-01-29T06:07:03.234"/>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6" d="100"/>
          <a:sy n="56" d="100"/>
        </p:scale>
        <p:origin x="72" y="19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sakazu zigami" userId="9a4ab6657cd0b972" providerId="LiveId" clId="{D60A1FC1-C33F-4EAD-8E2A-6215DF0D1B58}"/>
    <pc:docChg chg="custSel addSld modSld">
      <pc:chgData name="masakazu zigami" userId="9a4ab6657cd0b972" providerId="LiveId" clId="{D60A1FC1-C33F-4EAD-8E2A-6215DF0D1B58}" dt="2026-01-29T06:20:53.335" v="1624" actId="20577"/>
      <pc:docMkLst>
        <pc:docMk/>
      </pc:docMkLst>
      <pc:sldChg chg="modSp new mod">
        <pc:chgData name="masakazu zigami" userId="9a4ab6657cd0b972" providerId="LiveId" clId="{D60A1FC1-C33F-4EAD-8E2A-6215DF0D1B58}" dt="2026-01-29T06:20:53.335" v="1624" actId="20577"/>
        <pc:sldMkLst>
          <pc:docMk/>
          <pc:sldMk cId="1447673515" sldId="256"/>
        </pc:sldMkLst>
        <pc:spChg chg="mod">
          <ac:chgData name="masakazu zigami" userId="9a4ab6657cd0b972" providerId="LiveId" clId="{D60A1FC1-C33F-4EAD-8E2A-6215DF0D1B58}" dt="2026-01-29T06:20:53.335" v="1624" actId="20577"/>
          <ac:spMkLst>
            <pc:docMk/>
            <pc:sldMk cId="1447673515" sldId="256"/>
            <ac:spMk id="2" creationId="{C1F9F27F-B055-8A81-C3FE-097AD187DD5B}"/>
          </ac:spMkLst>
        </pc:spChg>
        <pc:spChg chg="mod">
          <ac:chgData name="masakazu zigami" userId="9a4ab6657cd0b972" providerId="LiveId" clId="{D60A1FC1-C33F-4EAD-8E2A-6215DF0D1B58}" dt="2026-01-29T05:40:13.781" v="347" actId="20577"/>
          <ac:spMkLst>
            <pc:docMk/>
            <pc:sldMk cId="1447673515" sldId="256"/>
            <ac:spMk id="3" creationId="{04B4DA40-84E2-5B75-9E55-D32BA6C4B1C4}"/>
          </ac:spMkLst>
        </pc:spChg>
      </pc:sldChg>
      <pc:sldChg chg="modSp new mod">
        <pc:chgData name="masakazu zigami" userId="9a4ab6657cd0b972" providerId="LiveId" clId="{D60A1FC1-C33F-4EAD-8E2A-6215DF0D1B58}" dt="2026-01-29T05:45:57.388" v="918" actId="20577"/>
        <pc:sldMkLst>
          <pc:docMk/>
          <pc:sldMk cId="304531455" sldId="257"/>
        </pc:sldMkLst>
        <pc:spChg chg="mod">
          <ac:chgData name="masakazu zigami" userId="9a4ab6657cd0b972" providerId="LiveId" clId="{D60A1FC1-C33F-4EAD-8E2A-6215DF0D1B58}" dt="2026-01-29T05:41:29.242" v="404" actId="20577"/>
          <ac:spMkLst>
            <pc:docMk/>
            <pc:sldMk cId="304531455" sldId="257"/>
            <ac:spMk id="2" creationId="{7EC51AE6-FAD2-5DBA-FA91-1B2BA84C02E6}"/>
          </ac:spMkLst>
        </pc:spChg>
        <pc:spChg chg="mod">
          <ac:chgData name="masakazu zigami" userId="9a4ab6657cd0b972" providerId="LiveId" clId="{D60A1FC1-C33F-4EAD-8E2A-6215DF0D1B58}" dt="2026-01-29T05:45:57.388" v="918" actId="20577"/>
          <ac:spMkLst>
            <pc:docMk/>
            <pc:sldMk cId="304531455" sldId="257"/>
            <ac:spMk id="3" creationId="{7A42C4C8-51EC-344F-AAB0-43C6850B48FB}"/>
          </ac:spMkLst>
        </pc:spChg>
      </pc:sldChg>
      <pc:sldChg chg="addSp delSp modSp new mod">
        <pc:chgData name="masakazu zigami" userId="9a4ab6657cd0b972" providerId="LiveId" clId="{D60A1FC1-C33F-4EAD-8E2A-6215DF0D1B58}" dt="2026-01-29T05:47:42.957" v="924" actId="14100"/>
        <pc:sldMkLst>
          <pc:docMk/>
          <pc:sldMk cId="2811842297" sldId="258"/>
        </pc:sldMkLst>
        <pc:spChg chg="del">
          <ac:chgData name="masakazu zigami" userId="9a4ab6657cd0b972" providerId="LiveId" clId="{D60A1FC1-C33F-4EAD-8E2A-6215DF0D1B58}" dt="2026-01-29T05:47:33.574" v="920" actId="478"/>
          <ac:spMkLst>
            <pc:docMk/>
            <pc:sldMk cId="2811842297" sldId="258"/>
            <ac:spMk id="2" creationId="{0121F1A5-0A1E-94D8-38D8-5212982B85FF}"/>
          </ac:spMkLst>
        </pc:spChg>
        <pc:spChg chg="del">
          <ac:chgData name="masakazu zigami" userId="9a4ab6657cd0b972" providerId="LiveId" clId="{D60A1FC1-C33F-4EAD-8E2A-6215DF0D1B58}" dt="2026-01-29T05:47:34.761" v="921" actId="478"/>
          <ac:spMkLst>
            <pc:docMk/>
            <pc:sldMk cId="2811842297" sldId="258"/>
            <ac:spMk id="3" creationId="{2D7BE789-35EA-07A5-2BF2-4CEA7A4144EE}"/>
          </ac:spMkLst>
        </pc:spChg>
        <pc:graphicFrameChg chg="add mod modGraphic">
          <ac:chgData name="masakazu zigami" userId="9a4ab6657cd0b972" providerId="LiveId" clId="{D60A1FC1-C33F-4EAD-8E2A-6215DF0D1B58}" dt="2026-01-29T05:47:42.957" v="924" actId="14100"/>
          <ac:graphicFrameMkLst>
            <pc:docMk/>
            <pc:sldMk cId="2811842297" sldId="258"/>
            <ac:graphicFrameMk id="4" creationId="{300EE0E6-15D4-A218-E636-968E69D0F4D3}"/>
          </ac:graphicFrameMkLst>
        </pc:graphicFrameChg>
      </pc:sldChg>
      <pc:sldChg chg="addSp delSp modSp new mod">
        <pc:chgData name="masakazu zigami" userId="9a4ab6657cd0b972" providerId="LiveId" clId="{D60A1FC1-C33F-4EAD-8E2A-6215DF0D1B58}" dt="2026-01-29T05:48:18.791" v="930" actId="14100"/>
        <pc:sldMkLst>
          <pc:docMk/>
          <pc:sldMk cId="681480052" sldId="259"/>
        </pc:sldMkLst>
        <pc:spChg chg="del">
          <ac:chgData name="masakazu zigami" userId="9a4ab6657cd0b972" providerId="LiveId" clId="{D60A1FC1-C33F-4EAD-8E2A-6215DF0D1B58}" dt="2026-01-29T05:47:55.407" v="926" actId="478"/>
          <ac:spMkLst>
            <pc:docMk/>
            <pc:sldMk cId="681480052" sldId="259"/>
            <ac:spMk id="2" creationId="{326856B0-401A-5D55-D21B-2307ACE6C121}"/>
          </ac:spMkLst>
        </pc:spChg>
        <pc:spChg chg="del">
          <ac:chgData name="masakazu zigami" userId="9a4ab6657cd0b972" providerId="LiveId" clId="{D60A1FC1-C33F-4EAD-8E2A-6215DF0D1B58}" dt="2026-01-29T05:47:56.652" v="927" actId="478"/>
          <ac:spMkLst>
            <pc:docMk/>
            <pc:sldMk cId="681480052" sldId="259"/>
            <ac:spMk id="3" creationId="{C28E91F9-115F-A9D7-87C1-FE1AF685A0EA}"/>
          </ac:spMkLst>
        </pc:spChg>
        <pc:graphicFrameChg chg="add mod modGraphic">
          <ac:chgData name="masakazu zigami" userId="9a4ab6657cd0b972" providerId="LiveId" clId="{D60A1FC1-C33F-4EAD-8E2A-6215DF0D1B58}" dt="2026-01-29T05:48:18.791" v="930" actId="14100"/>
          <ac:graphicFrameMkLst>
            <pc:docMk/>
            <pc:sldMk cId="681480052" sldId="259"/>
            <ac:graphicFrameMk id="4" creationId="{26D5AE95-2B23-B392-5A66-66D39B17DF01}"/>
          </ac:graphicFrameMkLst>
        </pc:graphicFrameChg>
      </pc:sldChg>
      <pc:sldChg chg="addSp delSp modSp new mod">
        <pc:chgData name="masakazu zigami" userId="9a4ab6657cd0b972" providerId="LiveId" clId="{D60A1FC1-C33F-4EAD-8E2A-6215DF0D1B58}" dt="2026-01-29T05:48:48.413" v="937" actId="14100"/>
        <pc:sldMkLst>
          <pc:docMk/>
          <pc:sldMk cId="2268844633" sldId="260"/>
        </pc:sldMkLst>
        <pc:spChg chg="del">
          <ac:chgData name="masakazu zigami" userId="9a4ab6657cd0b972" providerId="LiveId" clId="{D60A1FC1-C33F-4EAD-8E2A-6215DF0D1B58}" dt="2026-01-29T05:48:25.833" v="932" actId="478"/>
          <ac:spMkLst>
            <pc:docMk/>
            <pc:sldMk cId="2268844633" sldId="260"/>
            <ac:spMk id="2" creationId="{DFE78C6B-0207-7996-21E5-53C02E57BE28}"/>
          </ac:spMkLst>
        </pc:spChg>
        <pc:spChg chg="del">
          <ac:chgData name="masakazu zigami" userId="9a4ab6657cd0b972" providerId="LiveId" clId="{D60A1FC1-C33F-4EAD-8E2A-6215DF0D1B58}" dt="2026-01-29T05:48:26.870" v="933" actId="478"/>
          <ac:spMkLst>
            <pc:docMk/>
            <pc:sldMk cId="2268844633" sldId="260"/>
            <ac:spMk id="3" creationId="{51C73C75-5704-B25A-0A9A-22D9E381BBAF}"/>
          </ac:spMkLst>
        </pc:spChg>
        <pc:graphicFrameChg chg="add mod modGraphic">
          <ac:chgData name="masakazu zigami" userId="9a4ab6657cd0b972" providerId="LiveId" clId="{D60A1FC1-C33F-4EAD-8E2A-6215DF0D1B58}" dt="2026-01-29T05:48:48.413" v="937" actId="14100"/>
          <ac:graphicFrameMkLst>
            <pc:docMk/>
            <pc:sldMk cId="2268844633" sldId="260"/>
            <ac:graphicFrameMk id="4" creationId="{4A4639A3-5938-79AC-9B7E-24B8914BEAF4}"/>
          </ac:graphicFrameMkLst>
        </pc:graphicFrameChg>
      </pc:sldChg>
      <pc:sldChg chg="modSp new mod">
        <pc:chgData name="masakazu zigami" userId="9a4ab6657cd0b972" providerId="LiveId" clId="{D60A1FC1-C33F-4EAD-8E2A-6215DF0D1B58}" dt="2026-01-29T05:51:47.434" v="1281" actId="20577"/>
        <pc:sldMkLst>
          <pc:docMk/>
          <pc:sldMk cId="4093156844" sldId="261"/>
        </pc:sldMkLst>
        <pc:spChg chg="mod">
          <ac:chgData name="masakazu zigami" userId="9a4ab6657cd0b972" providerId="LiveId" clId="{D60A1FC1-C33F-4EAD-8E2A-6215DF0D1B58}" dt="2026-01-29T05:49:20.349" v="940" actId="27636"/>
          <ac:spMkLst>
            <pc:docMk/>
            <pc:sldMk cId="4093156844" sldId="261"/>
            <ac:spMk id="2" creationId="{02BF4247-A93C-FD7C-7CA7-9BD6867E1F2B}"/>
          </ac:spMkLst>
        </pc:spChg>
        <pc:spChg chg="mod">
          <ac:chgData name="masakazu zigami" userId="9a4ab6657cd0b972" providerId="LiveId" clId="{D60A1FC1-C33F-4EAD-8E2A-6215DF0D1B58}" dt="2026-01-29T05:51:47.434" v="1281" actId="20577"/>
          <ac:spMkLst>
            <pc:docMk/>
            <pc:sldMk cId="4093156844" sldId="261"/>
            <ac:spMk id="3" creationId="{01865E80-5B62-BE3C-C0BD-742A620A56DD}"/>
          </ac:spMkLst>
        </pc:spChg>
      </pc:sldChg>
      <pc:sldChg chg="addSp delSp modSp new mod">
        <pc:chgData name="masakazu zigami" userId="9a4ab6657cd0b972" providerId="LiveId" clId="{D60A1FC1-C33F-4EAD-8E2A-6215DF0D1B58}" dt="2026-01-29T06:19:50.242" v="1609" actId="403"/>
        <pc:sldMkLst>
          <pc:docMk/>
          <pc:sldMk cId="3530266871" sldId="262"/>
        </pc:sldMkLst>
        <pc:spChg chg="mod">
          <ac:chgData name="masakazu zigami" userId="9a4ab6657cd0b972" providerId="LiveId" clId="{D60A1FC1-C33F-4EAD-8E2A-6215DF0D1B58}" dt="2026-01-29T05:54:17.515" v="1363" actId="120"/>
          <ac:spMkLst>
            <pc:docMk/>
            <pc:sldMk cId="3530266871" sldId="262"/>
            <ac:spMk id="2" creationId="{16B22D45-5EB0-75AD-A5BF-FEEB7047AF41}"/>
          </ac:spMkLst>
        </pc:spChg>
        <pc:spChg chg="del">
          <ac:chgData name="masakazu zigami" userId="9a4ab6657cd0b972" providerId="LiveId" clId="{D60A1FC1-C33F-4EAD-8E2A-6215DF0D1B58}" dt="2026-01-29T05:54:20.920" v="1364" actId="478"/>
          <ac:spMkLst>
            <pc:docMk/>
            <pc:sldMk cId="3530266871" sldId="262"/>
            <ac:spMk id="3" creationId="{F22852DF-28DE-24D6-EC57-3D0BCEC7A959}"/>
          </ac:spMkLst>
        </pc:spChg>
        <pc:spChg chg="add mod">
          <ac:chgData name="masakazu zigami" userId="9a4ab6657cd0b972" providerId="LiveId" clId="{D60A1FC1-C33F-4EAD-8E2A-6215DF0D1B58}" dt="2026-01-29T06:19:50.242" v="1609" actId="403"/>
          <ac:spMkLst>
            <pc:docMk/>
            <pc:sldMk cId="3530266871" sldId="262"/>
            <ac:spMk id="5" creationId="{E046377D-109F-E0E9-5A96-DAD781555708}"/>
          </ac:spMkLst>
        </pc:spChg>
      </pc:sldChg>
      <pc:sldChg chg="addSp delSp modSp new mod">
        <pc:chgData name="masakazu zigami" userId="9a4ab6657cd0b972" providerId="LiveId" clId="{D60A1FC1-C33F-4EAD-8E2A-6215DF0D1B58}" dt="2026-01-29T05:56:47.543" v="1396"/>
        <pc:sldMkLst>
          <pc:docMk/>
          <pc:sldMk cId="686002643" sldId="263"/>
        </pc:sldMkLst>
        <pc:spChg chg="del">
          <ac:chgData name="masakazu zigami" userId="9a4ab6657cd0b972" providerId="LiveId" clId="{D60A1FC1-C33F-4EAD-8E2A-6215DF0D1B58}" dt="2026-01-29T05:56:16.829" v="1389" actId="478"/>
          <ac:spMkLst>
            <pc:docMk/>
            <pc:sldMk cId="686002643" sldId="263"/>
            <ac:spMk id="2" creationId="{E2732D0E-6511-E172-3D0C-66E7B170E3C8}"/>
          </ac:spMkLst>
        </pc:spChg>
        <pc:spChg chg="del">
          <ac:chgData name="masakazu zigami" userId="9a4ab6657cd0b972" providerId="LiveId" clId="{D60A1FC1-C33F-4EAD-8E2A-6215DF0D1B58}" dt="2026-01-29T05:56:17.677" v="1390" actId="478"/>
          <ac:spMkLst>
            <pc:docMk/>
            <pc:sldMk cId="686002643" sldId="263"/>
            <ac:spMk id="3" creationId="{5BAE4F60-4AF7-1169-04B1-E24B3A4CED23}"/>
          </ac:spMkLst>
        </pc:spChg>
        <pc:spChg chg="add mod">
          <ac:chgData name="masakazu zigami" userId="9a4ab6657cd0b972" providerId="LiveId" clId="{D60A1FC1-C33F-4EAD-8E2A-6215DF0D1B58}" dt="2026-01-29T05:56:36.597" v="1395" actId="1076"/>
          <ac:spMkLst>
            <pc:docMk/>
            <pc:sldMk cId="686002643" sldId="263"/>
            <ac:spMk id="5" creationId="{864BB1B7-3063-F764-50B7-977BCF4F5894}"/>
          </ac:spMkLst>
        </pc:spChg>
        <pc:spChg chg="add mod">
          <ac:chgData name="masakazu zigami" userId="9a4ab6657cd0b972" providerId="LiveId" clId="{D60A1FC1-C33F-4EAD-8E2A-6215DF0D1B58}" dt="2026-01-29T05:56:47.543" v="1396"/>
          <ac:spMkLst>
            <pc:docMk/>
            <pc:sldMk cId="686002643" sldId="263"/>
            <ac:spMk id="6" creationId="{8FC8F910-7936-3DCF-2992-29DD5AD67DC9}"/>
          </ac:spMkLst>
        </pc:spChg>
      </pc:sldChg>
      <pc:sldChg chg="addSp delSp modSp new mod">
        <pc:chgData name="masakazu zigami" userId="9a4ab6657cd0b972" providerId="LiveId" clId="{D60A1FC1-C33F-4EAD-8E2A-6215DF0D1B58}" dt="2026-01-29T06:00:47.104" v="1405"/>
        <pc:sldMkLst>
          <pc:docMk/>
          <pc:sldMk cId="920036290" sldId="264"/>
        </pc:sldMkLst>
        <pc:spChg chg="del">
          <ac:chgData name="masakazu zigami" userId="9a4ab6657cd0b972" providerId="LiveId" clId="{D60A1FC1-C33F-4EAD-8E2A-6215DF0D1B58}" dt="2026-01-29T05:56:56.072" v="1398" actId="478"/>
          <ac:spMkLst>
            <pc:docMk/>
            <pc:sldMk cId="920036290" sldId="264"/>
            <ac:spMk id="2" creationId="{CD24DF28-8D31-EDED-9E1A-1683CF5E1085}"/>
          </ac:spMkLst>
        </pc:spChg>
        <pc:spChg chg="del">
          <ac:chgData name="masakazu zigami" userId="9a4ab6657cd0b972" providerId="LiveId" clId="{D60A1FC1-C33F-4EAD-8E2A-6215DF0D1B58}" dt="2026-01-29T05:56:57.014" v="1399" actId="478"/>
          <ac:spMkLst>
            <pc:docMk/>
            <pc:sldMk cId="920036290" sldId="264"/>
            <ac:spMk id="3" creationId="{0AE50252-70CC-6A4D-A8E2-03A85DBC47D6}"/>
          </ac:spMkLst>
        </pc:spChg>
        <pc:spChg chg="add mod">
          <ac:chgData name="masakazu zigami" userId="9a4ab6657cd0b972" providerId="LiveId" clId="{D60A1FC1-C33F-4EAD-8E2A-6215DF0D1B58}" dt="2026-01-29T06:00:40.769" v="1404" actId="1076"/>
          <ac:spMkLst>
            <pc:docMk/>
            <pc:sldMk cId="920036290" sldId="264"/>
            <ac:spMk id="5" creationId="{C9D9D201-9A85-8ED0-B60D-C5E652632978}"/>
          </ac:spMkLst>
        </pc:spChg>
        <pc:spChg chg="add mod">
          <ac:chgData name="masakazu zigami" userId="9a4ab6657cd0b972" providerId="LiveId" clId="{D60A1FC1-C33F-4EAD-8E2A-6215DF0D1B58}" dt="2026-01-29T06:00:47.104" v="1405"/>
          <ac:spMkLst>
            <pc:docMk/>
            <pc:sldMk cId="920036290" sldId="264"/>
            <ac:spMk id="6" creationId="{9AC31F38-8AE4-D470-3308-4B7B7CAECB01}"/>
          </ac:spMkLst>
        </pc:spChg>
      </pc:sldChg>
      <pc:sldChg chg="addSp delSp modSp new mod">
        <pc:chgData name="masakazu zigami" userId="9a4ab6657cd0b972" providerId="LiveId" clId="{D60A1FC1-C33F-4EAD-8E2A-6215DF0D1B58}" dt="2026-01-29T06:04:55.526" v="1457" actId="1076"/>
        <pc:sldMkLst>
          <pc:docMk/>
          <pc:sldMk cId="3794287084" sldId="265"/>
        </pc:sldMkLst>
        <pc:spChg chg="del">
          <ac:chgData name="masakazu zigami" userId="9a4ab6657cd0b972" providerId="LiveId" clId="{D60A1FC1-C33F-4EAD-8E2A-6215DF0D1B58}" dt="2026-01-29T06:00:51.354" v="1407" actId="478"/>
          <ac:spMkLst>
            <pc:docMk/>
            <pc:sldMk cId="3794287084" sldId="265"/>
            <ac:spMk id="2" creationId="{37D55962-9F87-59BD-8EDC-10A256229786}"/>
          </ac:spMkLst>
        </pc:spChg>
        <pc:spChg chg="del">
          <ac:chgData name="masakazu zigami" userId="9a4ab6657cd0b972" providerId="LiveId" clId="{D60A1FC1-C33F-4EAD-8E2A-6215DF0D1B58}" dt="2026-01-29T06:00:52.259" v="1408" actId="478"/>
          <ac:spMkLst>
            <pc:docMk/>
            <pc:sldMk cId="3794287084" sldId="265"/>
            <ac:spMk id="3" creationId="{67C5527C-6866-9B44-62B0-767DB23CF482}"/>
          </ac:spMkLst>
        </pc:spChg>
        <pc:spChg chg="add mod">
          <ac:chgData name="masakazu zigami" userId="9a4ab6657cd0b972" providerId="LiveId" clId="{D60A1FC1-C33F-4EAD-8E2A-6215DF0D1B58}" dt="2026-01-29T06:00:53.380" v="1409"/>
          <ac:spMkLst>
            <pc:docMk/>
            <pc:sldMk cId="3794287084" sldId="265"/>
            <ac:spMk id="4" creationId="{45EC08A3-6E07-C069-99D6-BAF6033DC523}"/>
          </ac:spMkLst>
        </pc:spChg>
        <pc:spChg chg="add mod">
          <ac:chgData name="masakazu zigami" userId="9a4ab6657cd0b972" providerId="LiveId" clId="{D60A1FC1-C33F-4EAD-8E2A-6215DF0D1B58}" dt="2026-01-29T06:04:55.526" v="1457" actId="1076"/>
          <ac:spMkLst>
            <pc:docMk/>
            <pc:sldMk cId="3794287084" sldId="265"/>
            <ac:spMk id="6" creationId="{971D9C2D-5B76-6668-F192-1C7E5504130C}"/>
          </ac:spMkLst>
        </pc:spChg>
      </pc:sldChg>
      <pc:sldChg chg="addSp delSp modSp new mod">
        <pc:chgData name="masakazu zigami" userId="9a4ab6657cd0b972" providerId="LiveId" clId="{D60A1FC1-C33F-4EAD-8E2A-6215DF0D1B58}" dt="2026-01-29T06:05:02.551" v="1458" actId="1076"/>
        <pc:sldMkLst>
          <pc:docMk/>
          <pc:sldMk cId="4016755326" sldId="266"/>
        </pc:sldMkLst>
        <pc:spChg chg="del">
          <ac:chgData name="masakazu zigami" userId="9a4ab6657cd0b972" providerId="LiveId" clId="{D60A1FC1-C33F-4EAD-8E2A-6215DF0D1B58}" dt="2026-01-29T06:01:32.355" v="1415" actId="478"/>
          <ac:spMkLst>
            <pc:docMk/>
            <pc:sldMk cId="4016755326" sldId="266"/>
            <ac:spMk id="2" creationId="{A3F51EB4-B4B9-F57A-8192-89185DCC1E93}"/>
          </ac:spMkLst>
        </pc:spChg>
        <pc:spChg chg="del">
          <ac:chgData name="masakazu zigami" userId="9a4ab6657cd0b972" providerId="LiveId" clId="{D60A1FC1-C33F-4EAD-8E2A-6215DF0D1B58}" dt="2026-01-29T06:01:33.033" v="1416" actId="478"/>
          <ac:spMkLst>
            <pc:docMk/>
            <pc:sldMk cId="4016755326" sldId="266"/>
            <ac:spMk id="3" creationId="{1F48E75A-7097-D159-F174-7CA208990B3F}"/>
          </ac:spMkLst>
        </pc:spChg>
        <pc:spChg chg="add mod">
          <ac:chgData name="masakazu zigami" userId="9a4ab6657cd0b972" providerId="LiveId" clId="{D60A1FC1-C33F-4EAD-8E2A-6215DF0D1B58}" dt="2026-01-29T06:01:34.237" v="1417"/>
          <ac:spMkLst>
            <pc:docMk/>
            <pc:sldMk cId="4016755326" sldId="266"/>
            <ac:spMk id="4" creationId="{3487296C-BB41-46DD-1CAD-9995F0AFB5E5}"/>
          </ac:spMkLst>
        </pc:spChg>
        <pc:spChg chg="add mod">
          <ac:chgData name="masakazu zigami" userId="9a4ab6657cd0b972" providerId="LiveId" clId="{D60A1FC1-C33F-4EAD-8E2A-6215DF0D1B58}" dt="2026-01-29T06:05:02.551" v="1458" actId="1076"/>
          <ac:spMkLst>
            <pc:docMk/>
            <pc:sldMk cId="4016755326" sldId="266"/>
            <ac:spMk id="6" creationId="{3D9F3510-EF0A-AE68-FCA2-933E1FD8F3DE}"/>
          </ac:spMkLst>
        </pc:spChg>
      </pc:sldChg>
      <pc:sldChg chg="addSp delSp modSp new mod">
        <pc:chgData name="masakazu zigami" userId="9a4ab6657cd0b972" providerId="LiveId" clId="{D60A1FC1-C33F-4EAD-8E2A-6215DF0D1B58}" dt="2026-01-29T06:05:07.058" v="1459" actId="1076"/>
        <pc:sldMkLst>
          <pc:docMk/>
          <pc:sldMk cId="2240136733" sldId="267"/>
        </pc:sldMkLst>
        <pc:spChg chg="del">
          <ac:chgData name="masakazu zigami" userId="9a4ab6657cd0b972" providerId="LiveId" clId="{D60A1FC1-C33F-4EAD-8E2A-6215DF0D1B58}" dt="2026-01-29T06:02:13.384" v="1423" actId="478"/>
          <ac:spMkLst>
            <pc:docMk/>
            <pc:sldMk cId="2240136733" sldId="267"/>
            <ac:spMk id="2" creationId="{1098CA0A-FA6F-8470-B3E2-7AE9EFA6F742}"/>
          </ac:spMkLst>
        </pc:spChg>
        <pc:spChg chg="del">
          <ac:chgData name="masakazu zigami" userId="9a4ab6657cd0b972" providerId="LiveId" clId="{D60A1FC1-C33F-4EAD-8E2A-6215DF0D1B58}" dt="2026-01-29T06:02:15.127" v="1424" actId="478"/>
          <ac:spMkLst>
            <pc:docMk/>
            <pc:sldMk cId="2240136733" sldId="267"/>
            <ac:spMk id="3" creationId="{3A44F7EC-033D-7DF0-4686-B55125E27FB8}"/>
          </ac:spMkLst>
        </pc:spChg>
        <pc:spChg chg="add mod">
          <ac:chgData name="masakazu zigami" userId="9a4ab6657cd0b972" providerId="LiveId" clId="{D60A1FC1-C33F-4EAD-8E2A-6215DF0D1B58}" dt="2026-01-29T06:02:22.944" v="1425"/>
          <ac:spMkLst>
            <pc:docMk/>
            <pc:sldMk cId="2240136733" sldId="267"/>
            <ac:spMk id="4" creationId="{171E55D4-B7BF-70B8-431C-BD20CC7B1E92}"/>
          </ac:spMkLst>
        </pc:spChg>
        <pc:spChg chg="add mod">
          <ac:chgData name="masakazu zigami" userId="9a4ab6657cd0b972" providerId="LiveId" clId="{D60A1FC1-C33F-4EAD-8E2A-6215DF0D1B58}" dt="2026-01-29T06:05:07.058" v="1459" actId="1076"/>
          <ac:spMkLst>
            <pc:docMk/>
            <pc:sldMk cId="2240136733" sldId="267"/>
            <ac:spMk id="6" creationId="{3F6D823F-B2BF-8D95-A121-B8353AA53041}"/>
          </ac:spMkLst>
        </pc:spChg>
      </pc:sldChg>
      <pc:sldChg chg="addSp delSp modSp new mod">
        <pc:chgData name="masakazu zigami" userId="9a4ab6657cd0b972" providerId="LiveId" clId="{D60A1FC1-C33F-4EAD-8E2A-6215DF0D1B58}" dt="2026-01-29T06:05:12.218" v="1460" actId="1076"/>
        <pc:sldMkLst>
          <pc:docMk/>
          <pc:sldMk cId="490015908" sldId="268"/>
        </pc:sldMkLst>
        <pc:spChg chg="del">
          <ac:chgData name="masakazu zigami" userId="9a4ab6657cd0b972" providerId="LiveId" clId="{D60A1FC1-C33F-4EAD-8E2A-6215DF0D1B58}" dt="2026-01-29T06:02:25.876" v="1427" actId="478"/>
          <ac:spMkLst>
            <pc:docMk/>
            <pc:sldMk cId="490015908" sldId="268"/>
            <ac:spMk id="2" creationId="{3FA36DF9-8E6F-1FC8-3746-6B8F79B0BAF4}"/>
          </ac:spMkLst>
        </pc:spChg>
        <pc:spChg chg="del">
          <ac:chgData name="masakazu zigami" userId="9a4ab6657cd0b972" providerId="LiveId" clId="{D60A1FC1-C33F-4EAD-8E2A-6215DF0D1B58}" dt="2026-01-29T06:02:26.728" v="1428" actId="478"/>
          <ac:spMkLst>
            <pc:docMk/>
            <pc:sldMk cId="490015908" sldId="268"/>
            <ac:spMk id="3" creationId="{176A6C3E-D0BE-FD7E-30F8-B349A46E15A8}"/>
          </ac:spMkLst>
        </pc:spChg>
        <pc:spChg chg="add mod">
          <ac:chgData name="masakazu zigami" userId="9a4ab6657cd0b972" providerId="LiveId" clId="{D60A1FC1-C33F-4EAD-8E2A-6215DF0D1B58}" dt="2026-01-29T06:02:27.876" v="1429"/>
          <ac:spMkLst>
            <pc:docMk/>
            <pc:sldMk cId="490015908" sldId="268"/>
            <ac:spMk id="4" creationId="{0275E0D4-4DD4-121B-4A0E-D05B76F62695}"/>
          </ac:spMkLst>
        </pc:spChg>
        <pc:spChg chg="add mod">
          <ac:chgData name="masakazu zigami" userId="9a4ab6657cd0b972" providerId="LiveId" clId="{D60A1FC1-C33F-4EAD-8E2A-6215DF0D1B58}" dt="2026-01-29T06:05:12.218" v="1460" actId="1076"/>
          <ac:spMkLst>
            <pc:docMk/>
            <pc:sldMk cId="490015908" sldId="268"/>
            <ac:spMk id="6" creationId="{A3F2E792-3BAA-C62B-3E1A-D9D227CA17AA}"/>
          </ac:spMkLst>
        </pc:spChg>
      </pc:sldChg>
      <pc:sldChg chg="addSp delSp modSp new mod">
        <pc:chgData name="masakazu zigami" userId="9a4ab6657cd0b972" providerId="LiveId" clId="{D60A1FC1-C33F-4EAD-8E2A-6215DF0D1B58}" dt="2026-01-29T06:04:09.010" v="1448" actId="14100"/>
        <pc:sldMkLst>
          <pc:docMk/>
          <pc:sldMk cId="460974268" sldId="269"/>
        </pc:sldMkLst>
        <pc:spChg chg="del">
          <ac:chgData name="masakazu zigami" userId="9a4ab6657cd0b972" providerId="LiveId" clId="{D60A1FC1-C33F-4EAD-8E2A-6215DF0D1B58}" dt="2026-01-29T06:02:29.797" v="1431" actId="478"/>
          <ac:spMkLst>
            <pc:docMk/>
            <pc:sldMk cId="460974268" sldId="269"/>
            <ac:spMk id="2" creationId="{9DE2F9C5-AE6A-8263-13ED-D838ECF2DCDC}"/>
          </ac:spMkLst>
        </pc:spChg>
        <pc:spChg chg="del">
          <ac:chgData name="masakazu zigami" userId="9a4ab6657cd0b972" providerId="LiveId" clId="{D60A1FC1-C33F-4EAD-8E2A-6215DF0D1B58}" dt="2026-01-29T06:02:30.795" v="1432" actId="478"/>
          <ac:spMkLst>
            <pc:docMk/>
            <pc:sldMk cId="460974268" sldId="269"/>
            <ac:spMk id="3" creationId="{C5E949B0-38AF-410C-5926-A19D9ED4AC35}"/>
          </ac:spMkLst>
        </pc:spChg>
        <pc:spChg chg="add mod">
          <ac:chgData name="masakazu zigami" userId="9a4ab6657cd0b972" providerId="LiveId" clId="{D60A1FC1-C33F-4EAD-8E2A-6215DF0D1B58}" dt="2026-01-29T06:02:31.896" v="1433"/>
          <ac:spMkLst>
            <pc:docMk/>
            <pc:sldMk cId="460974268" sldId="269"/>
            <ac:spMk id="4" creationId="{8752F2F9-558A-F98F-33BC-6C8B7EEEBEBB}"/>
          </ac:spMkLst>
        </pc:spChg>
        <pc:spChg chg="add mod">
          <ac:chgData name="masakazu zigami" userId="9a4ab6657cd0b972" providerId="LiveId" clId="{D60A1FC1-C33F-4EAD-8E2A-6215DF0D1B58}" dt="2026-01-29T06:04:09.010" v="1448" actId="14100"/>
          <ac:spMkLst>
            <pc:docMk/>
            <pc:sldMk cId="460974268" sldId="269"/>
            <ac:spMk id="6" creationId="{0B76FF3C-5A0E-6EFE-268B-D5CA9E21B59C}"/>
          </ac:spMkLst>
        </pc:spChg>
      </pc:sldChg>
      <pc:sldChg chg="addSp delSp modSp new mod">
        <pc:chgData name="masakazu zigami" userId="9a4ab6657cd0b972" providerId="LiveId" clId="{D60A1FC1-C33F-4EAD-8E2A-6215DF0D1B58}" dt="2026-01-29T06:05:24.357" v="1461" actId="20577"/>
        <pc:sldMkLst>
          <pc:docMk/>
          <pc:sldMk cId="48367416" sldId="270"/>
        </pc:sldMkLst>
        <pc:spChg chg="del">
          <ac:chgData name="masakazu zigami" userId="9a4ab6657cd0b972" providerId="LiveId" clId="{D60A1FC1-C33F-4EAD-8E2A-6215DF0D1B58}" dt="2026-01-29T06:02:35.758" v="1436" actId="478"/>
          <ac:spMkLst>
            <pc:docMk/>
            <pc:sldMk cId="48367416" sldId="270"/>
            <ac:spMk id="2" creationId="{A2D942D5-DE1D-EE3F-57F1-0A2F79F349E5}"/>
          </ac:spMkLst>
        </pc:spChg>
        <pc:spChg chg="del">
          <ac:chgData name="masakazu zigami" userId="9a4ab6657cd0b972" providerId="LiveId" clId="{D60A1FC1-C33F-4EAD-8E2A-6215DF0D1B58}" dt="2026-01-29T06:02:34.974" v="1435" actId="478"/>
          <ac:spMkLst>
            <pc:docMk/>
            <pc:sldMk cId="48367416" sldId="270"/>
            <ac:spMk id="3" creationId="{28B38A65-6213-ACE8-9B82-8792287BA49C}"/>
          </ac:spMkLst>
        </pc:spChg>
        <pc:spChg chg="add mod">
          <ac:chgData name="masakazu zigami" userId="9a4ab6657cd0b972" providerId="LiveId" clId="{D60A1FC1-C33F-4EAD-8E2A-6215DF0D1B58}" dt="2026-01-29T06:02:36.815" v="1437"/>
          <ac:spMkLst>
            <pc:docMk/>
            <pc:sldMk cId="48367416" sldId="270"/>
            <ac:spMk id="4" creationId="{3E096A9E-0A67-4293-7BF4-B09ADD1F429E}"/>
          </ac:spMkLst>
        </pc:spChg>
        <pc:spChg chg="add mod">
          <ac:chgData name="masakazu zigami" userId="9a4ab6657cd0b972" providerId="LiveId" clId="{D60A1FC1-C33F-4EAD-8E2A-6215DF0D1B58}" dt="2026-01-29T06:05:24.357" v="1461" actId="20577"/>
          <ac:spMkLst>
            <pc:docMk/>
            <pc:sldMk cId="48367416" sldId="270"/>
            <ac:spMk id="6" creationId="{EA9FB002-693E-7D37-CD82-5ED7090628D8}"/>
          </ac:spMkLst>
        </pc:spChg>
      </pc:sldChg>
      <pc:sldChg chg="addSp delSp modSp new mod">
        <pc:chgData name="masakazu zigami" userId="9a4ab6657cd0b972" providerId="LiveId" clId="{D60A1FC1-C33F-4EAD-8E2A-6215DF0D1B58}" dt="2026-01-29T06:11:42.300" v="1478" actId="1076"/>
        <pc:sldMkLst>
          <pc:docMk/>
          <pc:sldMk cId="2305375166" sldId="271"/>
        </pc:sldMkLst>
        <pc:spChg chg="del">
          <ac:chgData name="masakazu zigami" userId="9a4ab6657cd0b972" providerId="LiveId" clId="{D60A1FC1-C33F-4EAD-8E2A-6215DF0D1B58}" dt="2026-01-29T06:04:16.750" v="1450" actId="478"/>
          <ac:spMkLst>
            <pc:docMk/>
            <pc:sldMk cId="2305375166" sldId="271"/>
            <ac:spMk id="2" creationId="{FD116D49-6A51-85F7-A9AE-50D3631B5B80}"/>
          </ac:spMkLst>
        </pc:spChg>
        <pc:spChg chg="del">
          <ac:chgData name="masakazu zigami" userId="9a4ab6657cd0b972" providerId="LiveId" clId="{D60A1FC1-C33F-4EAD-8E2A-6215DF0D1B58}" dt="2026-01-29T06:04:17.652" v="1451" actId="478"/>
          <ac:spMkLst>
            <pc:docMk/>
            <pc:sldMk cId="2305375166" sldId="271"/>
            <ac:spMk id="3" creationId="{2D125999-3457-5941-85BB-246FD590F80F}"/>
          </ac:spMkLst>
        </pc:spChg>
        <pc:spChg chg="add del mod">
          <ac:chgData name="masakazu zigami" userId="9a4ab6657cd0b972" providerId="LiveId" clId="{D60A1FC1-C33F-4EAD-8E2A-6215DF0D1B58}" dt="2026-01-29T06:05:44.459" v="1463" actId="478"/>
          <ac:spMkLst>
            <pc:docMk/>
            <pc:sldMk cId="2305375166" sldId="271"/>
            <ac:spMk id="4" creationId="{32E50DFD-E45A-56D8-32B0-79FE42DE8643}"/>
          </ac:spMkLst>
        </pc:spChg>
        <pc:spChg chg="add del mod">
          <ac:chgData name="masakazu zigami" userId="9a4ab6657cd0b972" providerId="LiveId" clId="{D60A1FC1-C33F-4EAD-8E2A-6215DF0D1B58}" dt="2026-01-29T06:05:46.332" v="1464" actId="478"/>
          <ac:spMkLst>
            <pc:docMk/>
            <pc:sldMk cId="2305375166" sldId="271"/>
            <ac:spMk id="6" creationId="{B1C0C220-D3FE-A928-AA6B-34537CAE98EE}"/>
          </ac:spMkLst>
        </pc:spChg>
        <pc:spChg chg="add del mod">
          <ac:chgData name="masakazu zigami" userId="9a4ab6657cd0b972" providerId="LiveId" clId="{D60A1FC1-C33F-4EAD-8E2A-6215DF0D1B58}" dt="2026-01-29T06:07:16.261" v="1466" actId="478"/>
          <ac:spMkLst>
            <pc:docMk/>
            <pc:sldMk cId="2305375166" sldId="271"/>
            <ac:spMk id="7" creationId="{A7177BBA-871C-D109-416B-6AA0E05933CF}"/>
          </ac:spMkLst>
        </pc:spChg>
        <pc:picChg chg="add mod">
          <ac:chgData name="masakazu zigami" userId="9a4ab6657cd0b972" providerId="LiveId" clId="{D60A1FC1-C33F-4EAD-8E2A-6215DF0D1B58}" dt="2026-01-29T06:11:41" v="1477" actId="1076"/>
          <ac:picMkLst>
            <pc:docMk/>
            <pc:sldMk cId="2305375166" sldId="271"/>
            <ac:picMk id="11" creationId="{9725E0CF-727A-5937-92EB-DE5DCA00868C}"/>
          </ac:picMkLst>
        </pc:picChg>
        <pc:picChg chg="add mod">
          <ac:chgData name="masakazu zigami" userId="9a4ab6657cd0b972" providerId="LiveId" clId="{D60A1FC1-C33F-4EAD-8E2A-6215DF0D1B58}" dt="2026-01-29T06:11:42.300" v="1478" actId="1076"/>
          <ac:picMkLst>
            <pc:docMk/>
            <pc:sldMk cId="2305375166" sldId="271"/>
            <ac:picMk id="13" creationId="{C6E30A3E-2D48-2512-6033-BE2C9037D633}"/>
          </ac:picMkLst>
        </pc:picChg>
      </pc:sldChg>
      <pc:sldChg chg="addSp delSp modSp new mod">
        <pc:chgData name="masakazu zigami" userId="9a4ab6657cd0b972" providerId="LiveId" clId="{D60A1FC1-C33F-4EAD-8E2A-6215DF0D1B58}" dt="2026-01-29T06:12:47.938" v="1491" actId="1076"/>
        <pc:sldMkLst>
          <pc:docMk/>
          <pc:sldMk cId="3561016654" sldId="272"/>
        </pc:sldMkLst>
        <pc:spChg chg="del">
          <ac:chgData name="masakazu zigami" userId="9a4ab6657cd0b972" providerId="LiveId" clId="{D60A1FC1-C33F-4EAD-8E2A-6215DF0D1B58}" dt="2026-01-29T06:11:50.741" v="1480" actId="478"/>
          <ac:spMkLst>
            <pc:docMk/>
            <pc:sldMk cId="3561016654" sldId="272"/>
            <ac:spMk id="2" creationId="{BF128826-6404-D2AE-D598-6E186E694720}"/>
          </ac:spMkLst>
        </pc:spChg>
        <pc:spChg chg="del">
          <ac:chgData name="masakazu zigami" userId="9a4ab6657cd0b972" providerId="LiveId" clId="{D60A1FC1-C33F-4EAD-8E2A-6215DF0D1B58}" dt="2026-01-29T06:11:51.692" v="1481" actId="478"/>
          <ac:spMkLst>
            <pc:docMk/>
            <pc:sldMk cId="3561016654" sldId="272"/>
            <ac:spMk id="3" creationId="{0EDC8442-D30C-25ED-57C8-2CC004C257B6}"/>
          </ac:spMkLst>
        </pc:spChg>
        <pc:picChg chg="add mod">
          <ac:chgData name="masakazu zigami" userId="9a4ab6657cd0b972" providerId="LiveId" clId="{D60A1FC1-C33F-4EAD-8E2A-6215DF0D1B58}" dt="2026-01-29T06:12:22.935" v="1486" actId="1076"/>
          <ac:picMkLst>
            <pc:docMk/>
            <pc:sldMk cId="3561016654" sldId="272"/>
            <ac:picMk id="5" creationId="{8357E2D8-8F51-D9DB-43B3-9C8F83AC6282}"/>
          </ac:picMkLst>
        </pc:picChg>
        <pc:picChg chg="add mod">
          <ac:chgData name="masakazu zigami" userId="9a4ab6657cd0b972" providerId="LiveId" clId="{D60A1FC1-C33F-4EAD-8E2A-6215DF0D1B58}" dt="2026-01-29T06:12:47.938" v="1491" actId="1076"/>
          <ac:picMkLst>
            <pc:docMk/>
            <pc:sldMk cId="3561016654" sldId="272"/>
            <ac:picMk id="7" creationId="{06A88705-5423-A248-8D9F-63B5C033F38E}"/>
          </ac:picMkLst>
        </pc:picChg>
      </pc:sldChg>
      <pc:sldChg chg="addSp delSp modSp new mod">
        <pc:chgData name="masakazu zigami" userId="9a4ab6657cd0b972" providerId="LiveId" clId="{D60A1FC1-C33F-4EAD-8E2A-6215DF0D1B58}" dt="2026-01-29T06:13:48.470" v="1507" actId="1076"/>
        <pc:sldMkLst>
          <pc:docMk/>
          <pc:sldMk cId="3422497344" sldId="273"/>
        </pc:sldMkLst>
        <pc:spChg chg="del">
          <ac:chgData name="masakazu zigami" userId="9a4ab6657cd0b972" providerId="LiveId" clId="{D60A1FC1-C33F-4EAD-8E2A-6215DF0D1B58}" dt="2026-01-29T06:12:57.704" v="1493" actId="478"/>
          <ac:spMkLst>
            <pc:docMk/>
            <pc:sldMk cId="3422497344" sldId="273"/>
            <ac:spMk id="2" creationId="{C82E6E1D-D884-51E2-521D-A68A0DE11808}"/>
          </ac:spMkLst>
        </pc:spChg>
        <pc:spChg chg="del">
          <ac:chgData name="masakazu zigami" userId="9a4ab6657cd0b972" providerId="LiveId" clId="{D60A1FC1-C33F-4EAD-8E2A-6215DF0D1B58}" dt="2026-01-29T06:12:59.263" v="1494" actId="478"/>
          <ac:spMkLst>
            <pc:docMk/>
            <pc:sldMk cId="3422497344" sldId="273"/>
            <ac:spMk id="3" creationId="{1FD0B1C2-9729-E652-6DBE-D26A3F730C7B}"/>
          </ac:spMkLst>
        </pc:spChg>
        <pc:picChg chg="add mod">
          <ac:chgData name="masakazu zigami" userId="9a4ab6657cd0b972" providerId="LiveId" clId="{D60A1FC1-C33F-4EAD-8E2A-6215DF0D1B58}" dt="2026-01-29T06:13:48.470" v="1507" actId="1076"/>
          <ac:picMkLst>
            <pc:docMk/>
            <pc:sldMk cId="3422497344" sldId="273"/>
            <ac:picMk id="5" creationId="{0D0FDFDE-F352-742C-D183-1BBB2991572F}"/>
          </ac:picMkLst>
        </pc:picChg>
        <pc:picChg chg="add mod">
          <ac:chgData name="masakazu zigami" userId="9a4ab6657cd0b972" providerId="LiveId" clId="{D60A1FC1-C33F-4EAD-8E2A-6215DF0D1B58}" dt="2026-01-29T06:13:47.130" v="1506" actId="1076"/>
          <ac:picMkLst>
            <pc:docMk/>
            <pc:sldMk cId="3422497344" sldId="273"/>
            <ac:picMk id="7" creationId="{A28E541C-4E22-8370-D17E-5D318A3F8CA6}"/>
          </ac:picMkLst>
        </pc:picChg>
      </pc:sldChg>
      <pc:sldChg chg="addSp delSp modSp new mod">
        <pc:chgData name="masakazu zigami" userId="9a4ab6657cd0b972" providerId="LiveId" clId="{D60A1FC1-C33F-4EAD-8E2A-6215DF0D1B58}" dt="2026-01-29T06:14:36.785" v="1516" actId="1076"/>
        <pc:sldMkLst>
          <pc:docMk/>
          <pc:sldMk cId="2025964580" sldId="274"/>
        </pc:sldMkLst>
        <pc:spChg chg="del">
          <ac:chgData name="masakazu zigami" userId="9a4ab6657cd0b972" providerId="LiveId" clId="{D60A1FC1-C33F-4EAD-8E2A-6215DF0D1B58}" dt="2026-01-29T06:13:02.115" v="1496" actId="478"/>
          <ac:spMkLst>
            <pc:docMk/>
            <pc:sldMk cId="2025964580" sldId="274"/>
            <ac:spMk id="2" creationId="{76475549-31B0-443F-900B-C6F5AAE7FE60}"/>
          </ac:spMkLst>
        </pc:spChg>
        <pc:spChg chg="del">
          <ac:chgData name="masakazu zigami" userId="9a4ab6657cd0b972" providerId="LiveId" clId="{D60A1FC1-C33F-4EAD-8E2A-6215DF0D1B58}" dt="2026-01-29T06:13:03.090" v="1497" actId="478"/>
          <ac:spMkLst>
            <pc:docMk/>
            <pc:sldMk cId="2025964580" sldId="274"/>
            <ac:spMk id="3" creationId="{68F81DBC-9A89-4ABC-6649-7D54C1C3C5AD}"/>
          </ac:spMkLst>
        </pc:spChg>
        <pc:picChg chg="add mod">
          <ac:chgData name="masakazu zigami" userId="9a4ab6657cd0b972" providerId="LiveId" clId="{D60A1FC1-C33F-4EAD-8E2A-6215DF0D1B58}" dt="2026-01-29T06:14:36.785" v="1516" actId="1076"/>
          <ac:picMkLst>
            <pc:docMk/>
            <pc:sldMk cId="2025964580" sldId="274"/>
            <ac:picMk id="5" creationId="{7BDD9169-DB25-B50E-2EEE-63F64E0AF9DC}"/>
          </ac:picMkLst>
        </pc:picChg>
        <pc:picChg chg="add mod">
          <ac:chgData name="masakazu zigami" userId="9a4ab6657cd0b972" providerId="LiveId" clId="{D60A1FC1-C33F-4EAD-8E2A-6215DF0D1B58}" dt="2026-01-29T06:14:35.257" v="1515" actId="1076"/>
          <ac:picMkLst>
            <pc:docMk/>
            <pc:sldMk cId="2025964580" sldId="274"/>
            <ac:picMk id="7" creationId="{384EA99F-FBAC-19D6-52CF-CC16111E72FB}"/>
          </ac:picMkLst>
        </pc:picChg>
      </pc:sldChg>
      <pc:sldChg chg="addSp delSp modSp new mod">
        <pc:chgData name="masakazu zigami" userId="9a4ab6657cd0b972" providerId="LiveId" clId="{D60A1FC1-C33F-4EAD-8E2A-6215DF0D1B58}" dt="2026-01-29T06:15:37.840" v="1530" actId="1076"/>
        <pc:sldMkLst>
          <pc:docMk/>
          <pc:sldMk cId="1487947947" sldId="275"/>
        </pc:sldMkLst>
        <pc:spChg chg="del">
          <ac:chgData name="masakazu zigami" userId="9a4ab6657cd0b972" providerId="LiveId" clId="{D60A1FC1-C33F-4EAD-8E2A-6215DF0D1B58}" dt="2026-01-29T06:14:48.922" v="1518" actId="478"/>
          <ac:spMkLst>
            <pc:docMk/>
            <pc:sldMk cId="1487947947" sldId="275"/>
            <ac:spMk id="2" creationId="{B1675495-69E0-5267-4F99-8453F9BAF440}"/>
          </ac:spMkLst>
        </pc:spChg>
        <pc:spChg chg="del">
          <ac:chgData name="masakazu zigami" userId="9a4ab6657cd0b972" providerId="LiveId" clId="{D60A1FC1-C33F-4EAD-8E2A-6215DF0D1B58}" dt="2026-01-29T06:14:51.350" v="1519" actId="478"/>
          <ac:spMkLst>
            <pc:docMk/>
            <pc:sldMk cId="1487947947" sldId="275"/>
            <ac:spMk id="3" creationId="{7B9BBFB2-6038-D3FA-A08E-919705FD991C}"/>
          </ac:spMkLst>
        </pc:spChg>
        <pc:picChg chg="add mod">
          <ac:chgData name="masakazu zigami" userId="9a4ab6657cd0b972" providerId="LiveId" clId="{D60A1FC1-C33F-4EAD-8E2A-6215DF0D1B58}" dt="2026-01-29T06:15:15.750" v="1526" actId="1076"/>
          <ac:picMkLst>
            <pc:docMk/>
            <pc:sldMk cId="1487947947" sldId="275"/>
            <ac:picMk id="5" creationId="{D0CD1E81-F884-29F1-890D-C6A2CCB6110B}"/>
          </ac:picMkLst>
        </pc:picChg>
        <pc:picChg chg="add mod">
          <ac:chgData name="masakazu zigami" userId="9a4ab6657cd0b972" providerId="LiveId" clId="{D60A1FC1-C33F-4EAD-8E2A-6215DF0D1B58}" dt="2026-01-29T06:15:37.840" v="1530" actId="1076"/>
          <ac:picMkLst>
            <pc:docMk/>
            <pc:sldMk cId="1487947947" sldId="275"/>
            <ac:picMk id="7" creationId="{3EDDB8F7-0EC7-0EA1-99BE-B1A1BB968AD1}"/>
          </ac:picMkLst>
        </pc:picChg>
      </pc:sldChg>
      <pc:sldChg chg="addSp delSp modSp new mod">
        <pc:chgData name="masakazu zigami" userId="9a4ab6657cd0b972" providerId="LiveId" clId="{D60A1FC1-C33F-4EAD-8E2A-6215DF0D1B58}" dt="2026-01-29T06:16:29.852" v="1539" actId="1076"/>
        <pc:sldMkLst>
          <pc:docMk/>
          <pc:sldMk cId="1375002188" sldId="276"/>
        </pc:sldMkLst>
        <pc:spChg chg="del">
          <ac:chgData name="masakazu zigami" userId="9a4ab6657cd0b972" providerId="LiveId" clId="{D60A1FC1-C33F-4EAD-8E2A-6215DF0D1B58}" dt="2026-01-29T06:14:53.629" v="1521" actId="478"/>
          <ac:spMkLst>
            <pc:docMk/>
            <pc:sldMk cId="1375002188" sldId="276"/>
            <ac:spMk id="2" creationId="{440479B8-911A-5DC4-9D71-AB8A686359F9}"/>
          </ac:spMkLst>
        </pc:spChg>
        <pc:spChg chg="del">
          <ac:chgData name="masakazu zigami" userId="9a4ab6657cd0b972" providerId="LiveId" clId="{D60A1FC1-C33F-4EAD-8E2A-6215DF0D1B58}" dt="2026-01-29T06:14:54.631" v="1522" actId="478"/>
          <ac:spMkLst>
            <pc:docMk/>
            <pc:sldMk cId="1375002188" sldId="276"/>
            <ac:spMk id="3" creationId="{943DE40C-CFB9-674A-EC42-5B928F454490}"/>
          </ac:spMkLst>
        </pc:spChg>
        <pc:picChg chg="add mod">
          <ac:chgData name="masakazu zigami" userId="9a4ab6657cd0b972" providerId="LiveId" clId="{D60A1FC1-C33F-4EAD-8E2A-6215DF0D1B58}" dt="2026-01-29T06:16:29.852" v="1539" actId="1076"/>
          <ac:picMkLst>
            <pc:docMk/>
            <pc:sldMk cId="1375002188" sldId="276"/>
            <ac:picMk id="5" creationId="{891BAF22-346A-3EAB-2F3F-072801ADBFDB}"/>
          </ac:picMkLst>
        </pc:picChg>
        <pc:picChg chg="add mod">
          <ac:chgData name="masakazu zigami" userId="9a4ab6657cd0b972" providerId="LiveId" clId="{D60A1FC1-C33F-4EAD-8E2A-6215DF0D1B58}" dt="2026-01-29T06:16:28.377" v="1538" actId="1076"/>
          <ac:picMkLst>
            <pc:docMk/>
            <pc:sldMk cId="1375002188" sldId="276"/>
            <ac:picMk id="7" creationId="{97EFDAFC-70FF-0D3C-D442-DF1DFF8AB864}"/>
          </ac:picMkLst>
        </pc:picChg>
      </pc:sldChg>
      <pc:sldChg chg="addSp delSp modSp new mod">
        <pc:chgData name="masakazu zigami" userId="9a4ab6657cd0b972" providerId="LiveId" clId="{D60A1FC1-C33F-4EAD-8E2A-6215DF0D1B58}" dt="2026-01-29T06:16:57.251" v="1545" actId="962"/>
        <pc:sldMkLst>
          <pc:docMk/>
          <pc:sldMk cId="2936928230" sldId="277"/>
        </pc:sldMkLst>
        <pc:spChg chg="del">
          <ac:chgData name="masakazu zigami" userId="9a4ab6657cd0b972" providerId="LiveId" clId="{D60A1FC1-C33F-4EAD-8E2A-6215DF0D1B58}" dt="2026-01-29T06:16:35.588" v="1541" actId="478"/>
          <ac:spMkLst>
            <pc:docMk/>
            <pc:sldMk cId="2936928230" sldId="277"/>
            <ac:spMk id="2" creationId="{4DC0F266-D278-03CD-67AC-02506A827455}"/>
          </ac:spMkLst>
        </pc:spChg>
        <pc:spChg chg="del">
          <ac:chgData name="masakazu zigami" userId="9a4ab6657cd0b972" providerId="LiveId" clId="{D60A1FC1-C33F-4EAD-8E2A-6215DF0D1B58}" dt="2026-01-29T06:16:36.605" v="1542" actId="478"/>
          <ac:spMkLst>
            <pc:docMk/>
            <pc:sldMk cId="2936928230" sldId="277"/>
            <ac:spMk id="3" creationId="{741BC574-8C0F-D0E4-3577-88CBE26F9C3C}"/>
          </ac:spMkLst>
        </pc:spChg>
        <pc:picChg chg="add mod">
          <ac:chgData name="masakazu zigami" userId="9a4ab6657cd0b972" providerId="LiveId" clId="{D60A1FC1-C33F-4EAD-8E2A-6215DF0D1B58}" dt="2026-01-29T06:16:57.251" v="1545" actId="962"/>
          <ac:picMkLst>
            <pc:docMk/>
            <pc:sldMk cId="2936928230" sldId="277"/>
            <ac:picMk id="5" creationId="{55113E3B-D7CB-1EE4-5963-D61BBA392C35}"/>
          </ac:picMkLst>
        </pc:picChg>
      </pc:sldChg>
      <pc:sldChg chg="addSp delSp modSp new mod">
        <pc:chgData name="masakazu zigami" userId="9a4ab6657cd0b972" providerId="LiveId" clId="{D60A1FC1-C33F-4EAD-8E2A-6215DF0D1B58}" dt="2026-01-29T06:17:35.692" v="1554" actId="1076"/>
        <pc:sldMkLst>
          <pc:docMk/>
          <pc:sldMk cId="749294038" sldId="278"/>
        </pc:sldMkLst>
        <pc:spChg chg="del">
          <ac:chgData name="masakazu zigami" userId="9a4ab6657cd0b972" providerId="LiveId" clId="{D60A1FC1-C33F-4EAD-8E2A-6215DF0D1B58}" dt="2026-01-29T06:17:23.361" v="1547" actId="478"/>
          <ac:spMkLst>
            <pc:docMk/>
            <pc:sldMk cId="749294038" sldId="278"/>
            <ac:spMk id="2" creationId="{2DFE3BE0-4A44-8B5D-24E2-1F8FBE6F6A9F}"/>
          </ac:spMkLst>
        </pc:spChg>
        <pc:spChg chg="del">
          <ac:chgData name="masakazu zigami" userId="9a4ab6657cd0b972" providerId="LiveId" clId="{D60A1FC1-C33F-4EAD-8E2A-6215DF0D1B58}" dt="2026-01-29T06:17:24.229" v="1548" actId="478"/>
          <ac:spMkLst>
            <pc:docMk/>
            <pc:sldMk cId="749294038" sldId="278"/>
            <ac:spMk id="3" creationId="{5EDBE975-C235-75FB-1D0A-41E1EB9BBAF0}"/>
          </ac:spMkLst>
        </pc:spChg>
        <pc:picChg chg="add mod">
          <ac:chgData name="masakazu zigami" userId="9a4ab6657cd0b972" providerId="LiveId" clId="{D60A1FC1-C33F-4EAD-8E2A-6215DF0D1B58}" dt="2026-01-29T06:17:35.692" v="1554" actId="1076"/>
          <ac:picMkLst>
            <pc:docMk/>
            <pc:sldMk cId="749294038" sldId="278"/>
            <ac:picMk id="5" creationId="{672AC191-24C7-927E-A64A-0C9BBA6A9BFB}"/>
          </ac:picMkLst>
        </pc:picChg>
      </pc:sldChg>
      <pc:sldChg chg="addSp delSp modSp new mod">
        <pc:chgData name="masakazu zigami" userId="9a4ab6657cd0b972" providerId="LiveId" clId="{D60A1FC1-C33F-4EAD-8E2A-6215DF0D1B58}" dt="2026-01-29T06:18:24.572" v="1608" actId="14100"/>
        <pc:sldMkLst>
          <pc:docMk/>
          <pc:sldMk cId="928917626" sldId="279"/>
        </pc:sldMkLst>
        <pc:spChg chg="mod">
          <ac:chgData name="masakazu zigami" userId="9a4ab6657cd0b972" providerId="LiveId" clId="{D60A1FC1-C33F-4EAD-8E2A-6215DF0D1B58}" dt="2026-01-29T06:18:03.217" v="1603" actId="1076"/>
          <ac:spMkLst>
            <pc:docMk/>
            <pc:sldMk cId="928917626" sldId="279"/>
            <ac:spMk id="2" creationId="{83FA19AE-4CEF-2032-12D3-777F387DF357}"/>
          </ac:spMkLst>
        </pc:spChg>
        <pc:spChg chg="del">
          <ac:chgData name="masakazu zigami" userId="9a4ab6657cd0b972" providerId="LiveId" clId="{D60A1FC1-C33F-4EAD-8E2A-6215DF0D1B58}" dt="2026-01-29T06:17:43.647" v="1556" actId="478"/>
          <ac:spMkLst>
            <pc:docMk/>
            <pc:sldMk cId="928917626" sldId="279"/>
            <ac:spMk id="3" creationId="{14A9CAAE-02E2-EB23-3AFB-99B8089FA04A}"/>
          </ac:spMkLst>
        </pc:spChg>
        <pc:picChg chg="add mod">
          <ac:chgData name="masakazu zigami" userId="9a4ab6657cd0b972" providerId="LiveId" clId="{D60A1FC1-C33F-4EAD-8E2A-6215DF0D1B58}" dt="2026-01-29T06:18:24.572" v="1608" actId="14100"/>
          <ac:picMkLst>
            <pc:docMk/>
            <pc:sldMk cId="928917626" sldId="279"/>
            <ac:picMk id="5" creationId="{BB302CBD-0FB3-5F71-D9FB-55F60086524E}"/>
          </ac:picMkLst>
        </pc:pic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a:xfrm>
            <a:off x="7983232" y="5037663"/>
            <a:ext cx="897467" cy="279400"/>
          </a:xfrm>
        </p:spPr>
        <p:txBody>
          <a:bodyPr/>
          <a:lstStyle/>
          <a:p>
            <a:fld id="{AD60A14D-6111-4F61-BB7D-939B06EC1A16}" type="datetimeFigureOut">
              <a:rPr kumimoji="1" lang="ja-JP" altLang="en-US" smtClean="0"/>
              <a:t>2026/1/29</a:t>
            </a:fld>
            <a:endParaRPr kumimoji="1" lang="ja-JP" altLang="en-US"/>
          </a:p>
        </p:txBody>
      </p:sp>
      <p:sp>
        <p:nvSpPr>
          <p:cNvPr id="5" name="Footer Placeholder 4"/>
          <p:cNvSpPr>
            <a:spLocks noGrp="1"/>
          </p:cNvSpPr>
          <p:nvPr>
            <p:ph type="ftr" sz="quarter" idx="11"/>
          </p:nvPr>
        </p:nvSpPr>
        <p:spPr>
          <a:xfrm>
            <a:off x="2692397" y="5037663"/>
            <a:ext cx="5214635" cy="279400"/>
          </a:xfrm>
        </p:spPr>
        <p:txBody>
          <a:bodyPr/>
          <a:lstStyle/>
          <a:p>
            <a:endParaRPr kumimoji="1" lang="ja-JP" altLang="en-US"/>
          </a:p>
        </p:txBody>
      </p:sp>
      <p:sp>
        <p:nvSpPr>
          <p:cNvPr id="6" name="Slide Number Placeholder 5"/>
          <p:cNvSpPr>
            <a:spLocks noGrp="1"/>
          </p:cNvSpPr>
          <p:nvPr>
            <p:ph type="sldNum" sz="quarter" idx="12"/>
          </p:nvPr>
        </p:nvSpPr>
        <p:spPr>
          <a:xfrm>
            <a:off x="8956900" y="5037663"/>
            <a:ext cx="551167" cy="279400"/>
          </a:xfrm>
        </p:spPr>
        <p:txBody>
          <a:bodyPr/>
          <a:lstStyle/>
          <a:p>
            <a:fld id="{4800F5A5-FBBA-440E-A7C6-6B81CE15E94A}" type="slidenum">
              <a:rPr kumimoji="1" lang="ja-JP" altLang="en-US" smtClean="0"/>
              <a:t>‹#›</a:t>
            </a:fld>
            <a:endParaRPr kumimoji="1" lang="ja-JP" alt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527019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パノラマ写真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spTree>
    <p:extLst>
      <p:ext uri="{BB962C8B-B14F-4D97-AF65-F5344CB8AC3E}">
        <p14:creationId xmlns:p14="http://schemas.microsoft.com/office/powerpoint/2010/main" val="2814169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04466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ja-JP" altLang="en-US"/>
              <a:t>マスター タイトルの書式設定</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045262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spTree>
    <p:extLst>
      <p:ext uri="{BB962C8B-B14F-4D97-AF65-F5344CB8AC3E}">
        <p14:creationId xmlns:p14="http://schemas.microsoft.com/office/powerpoint/2010/main" val="78785123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ja-JP" altLang="en-US"/>
              <a:t>マスター タイトルの書式設定</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985150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ja-JP" altLang="en-US"/>
              <a:t>マスター タイトルの書式設定</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193495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54731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07005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spTree>
    <p:extLst>
      <p:ext uri="{BB962C8B-B14F-4D97-AF65-F5344CB8AC3E}">
        <p14:creationId xmlns:p14="http://schemas.microsoft.com/office/powerpoint/2010/main" val="42014874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38769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spTree>
    <p:extLst>
      <p:ext uri="{BB962C8B-B14F-4D97-AF65-F5344CB8AC3E}">
        <p14:creationId xmlns:p14="http://schemas.microsoft.com/office/powerpoint/2010/main" val="21540266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56241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910875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spTree>
    <p:extLst>
      <p:ext uri="{BB962C8B-B14F-4D97-AF65-F5344CB8AC3E}">
        <p14:creationId xmlns:p14="http://schemas.microsoft.com/office/powerpoint/2010/main" val="28617261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ja-JP" altLang="en-US"/>
              <a:t>マスター タイトルの書式設定</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431254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ja-JP" altLang="en-US"/>
              <a:t>マスター タイトルの書式設定</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AD60A14D-6111-4F61-BB7D-939B06EC1A16}" type="datetimeFigureOut">
              <a:rPr kumimoji="1" lang="ja-JP" altLang="en-US" smtClean="0"/>
              <a:t>2026/1/29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800F5A5-FBBA-440E-A7C6-6B81CE15E94A}" type="slidenum">
              <a:rPr kumimoji="1" lang="ja-JP" altLang="en-US" smtClean="0"/>
              <a:t>‹#›</a:t>
            </a:fld>
            <a:endParaRPr kumimoji="1" lang="ja-JP" altLang="en-US"/>
          </a:p>
        </p:txBody>
      </p:sp>
    </p:spTree>
    <p:extLst>
      <p:ext uri="{BB962C8B-B14F-4D97-AF65-F5344CB8AC3E}">
        <p14:creationId xmlns:p14="http://schemas.microsoft.com/office/powerpoint/2010/main" val="7904170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D60A14D-6111-4F61-BB7D-939B06EC1A16}" type="datetimeFigureOut">
              <a:rPr kumimoji="1" lang="ja-JP" altLang="en-US" smtClean="0"/>
              <a:t>2026/1/29</a:t>
            </a:fld>
            <a:endParaRPr kumimoji="1" lang="ja-JP" alt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kumimoji="1" lang="ja-JP" alt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800F5A5-FBBA-440E-A7C6-6B81CE15E94A}" type="slidenum">
              <a:rPr kumimoji="1" lang="ja-JP" altLang="en-US" smtClean="0"/>
              <a:t>‹#›</a:t>
            </a:fld>
            <a:endParaRPr kumimoji="1" lang="ja-JP" altLang="en-US"/>
          </a:p>
        </p:txBody>
      </p:sp>
    </p:spTree>
    <p:extLst>
      <p:ext uri="{BB962C8B-B14F-4D97-AF65-F5344CB8AC3E}">
        <p14:creationId xmlns:p14="http://schemas.microsoft.com/office/powerpoint/2010/main" val="12080582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kumimoji="1" sz="4400" kern="1200" cap="none">
          <a:ln w="3175" cmpd="sng">
            <a:noFill/>
          </a:ln>
          <a:solidFill>
            <a:schemeClr val="tx1">
              <a:lumMod val="85000"/>
              <a:lumOff val="15000"/>
            </a:schemeClr>
          </a:solidFill>
          <a:effectLst/>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kumimoji="1"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kumimoji="1"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kumimoji="1"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kumimoji="1"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kumimoji="1"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konest.com/contents/gourmet_mise_detail.html?id=7578"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koreanfolk.co.kr/multi/japanese/"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F9F27F-B055-8A81-C3FE-097AD187DD5B}"/>
              </a:ext>
            </a:extLst>
          </p:cNvPr>
          <p:cNvSpPr>
            <a:spLocks noGrp="1"/>
          </p:cNvSpPr>
          <p:nvPr>
            <p:ph type="ctrTitle"/>
          </p:nvPr>
        </p:nvSpPr>
        <p:spPr>
          <a:xfrm>
            <a:off x="1877451" y="328268"/>
            <a:ext cx="8077200" cy="1163637"/>
          </a:xfrm>
        </p:spPr>
        <p:txBody>
          <a:bodyPr>
            <a:normAutofit/>
          </a:bodyPr>
          <a:lstStyle/>
          <a:p>
            <a:r>
              <a:rPr kumimoji="1" lang="ja-JP" altLang="en-US" sz="2800" dirty="0"/>
              <a:t>古川東ロータリークラブ　</a:t>
            </a:r>
            <a:r>
              <a:rPr kumimoji="1" lang="en-US" altLang="ja-JP" sz="2800" dirty="0"/>
              <a:t>2026</a:t>
            </a:r>
            <a:r>
              <a:rPr kumimoji="1" lang="ja-JP" altLang="en-US" sz="2800" dirty="0"/>
              <a:t>年</a:t>
            </a:r>
            <a:r>
              <a:rPr kumimoji="1" lang="en-US" altLang="ja-JP" sz="2800" dirty="0"/>
              <a:t>2</a:t>
            </a:r>
            <a:r>
              <a:rPr kumimoji="1" lang="ja-JP" altLang="en-US" sz="2800" dirty="0"/>
              <a:t>月</a:t>
            </a:r>
            <a:r>
              <a:rPr kumimoji="1" lang="en-US" altLang="ja-JP" sz="2800" dirty="0"/>
              <a:t>3</a:t>
            </a:r>
            <a:r>
              <a:rPr kumimoji="1" lang="ja-JP" altLang="en-US" sz="2800" dirty="0"/>
              <a:t>日　例会　</a:t>
            </a:r>
            <a:br>
              <a:rPr kumimoji="1" lang="en-US" altLang="ja-JP" sz="2800" dirty="0"/>
            </a:br>
            <a:endParaRPr kumimoji="1" lang="ja-JP" altLang="en-US" sz="2800" dirty="0"/>
          </a:p>
        </p:txBody>
      </p:sp>
      <p:sp>
        <p:nvSpPr>
          <p:cNvPr id="3" name="字幕 2">
            <a:extLst>
              <a:ext uri="{FF2B5EF4-FFF2-40B4-BE49-F238E27FC236}">
                <a16:creationId xmlns:a16="http://schemas.microsoft.com/office/drawing/2014/main" id="{04B4DA40-84E2-5B75-9E55-D32BA6C4B1C4}"/>
              </a:ext>
            </a:extLst>
          </p:cNvPr>
          <p:cNvSpPr>
            <a:spLocks noGrp="1"/>
          </p:cNvSpPr>
          <p:nvPr>
            <p:ph type="subTitle" idx="1"/>
          </p:nvPr>
        </p:nvSpPr>
        <p:spPr>
          <a:xfrm>
            <a:off x="980302" y="2182017"/>
            <a:ext cx="10548551" cy="3489733"/>
          </a:xfrm>
        </p:spPr>
        <p:txBody>
          <a:bodyPr>
            <a:normAutofit/>
          </a:bodyPr>
          <a:lstStyle/>
          <a:p>
            <a:r>
              <a:rPr lang="ja-JP" altLang="en-US" dirty="0"/>
              <a:t>姉妹クラブ陽川ロータリークラブとの国際交流事業について</a:t>
            </a:r>
            <a:endParaRPr lang="en-US" altLang="ja-JP" dirty="0"/>
          </a:p>
          <a:p>
            <a:endParaRPr lang="en-US" altLang="ja-JP" dirty="0"/>
          </a:p>
          <a:p>
            <a:r>
              <a:rPr lang="ja-JP" altLang="en-US" dirty="0"/>
              <a:t>本年度陽川</a:t>
            </a:r>
            <a:r>
              <a:rPr lang="en-US" altLang="ja-JP" dirty="0"/>
              <a:t>RC</a:t>
            </a:r>
            <a:r>
              <a:rPr lang="ja-JP" altLang="en-US" dirty="0"/>
              <a:t>来訪について</a:t>
            </a:r>
            <a:endParaRPr lang="en-US" altLang="ja-JP" dirty="0"/>
          </a:p>
          <a:p>
            <a:r>
              <a:rPr lang="ja-JP" altLang="en-US" dirty="0"/>
              <a:t>並びに</a:t>
            </a:r>
            <a:endParaRPr lang="en-US" altLang="ja-JP" dirty="0"/>
          </a:p>
          <a:p>
            <a:r>
              <a:rPr kumimoji="1" lang="ja-JP" altLang="en-US" dirty="0"/>
              <a:t>昨年度陽川</a:t>
            </a:r>
            <a:r>
              <a:rPr kumimoji="1" lang="en-US" altLang="ja-JP" dirty="0"/>
              <a:t>RC</a:t>
            </a:r>
            <a:r>
              <a:rPr kumimoji="1" lang="ja-JP" altLang="en-US" dirty="0"/>
              <a:t>訪問報告について</a:t>
            </a:r>
          </a:p>
        </p:txBody>
      </p:sp>
    </p:spTree>
    <p:extLst>
      <p:ext uri="{BB962C8B-B14F-4D97-AF65-F5344CB8AC3E}">
        <p14:creationId xmlns:p14="http://schemas.microsoft.com/office/powerpoint/2010/main" val="1447673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45EC08A3-6E07-C069-99D6-BAF6033DC523}"/>
              </a:ext>
            </a:extLst>
          </p:cNvPr>
          <p:cNvSpPr>
            <a:spLocks noGrp="1"/>
          </p:cNvSpPr>
          <p:nvPr>
            <p:ph type="title"/>
          </p:nvPr>
        </p:nvSpPr>
        <p:spPr>
          <a:xfrm>
            <a:off x="677564" y="660857"/>
            <a:ext cx="9467333" cy="414181"/>
          </a:xfrm>
        </p:spPr>
        <p:txBody>
          <a:bodyPr>
            <a:normAutofit fontScale="90000"/>
          </a:bodyPr>
          <a:lstStyle/>
          <a:p>
            <a:pPr algn="l"/>
            <a:r>
              <a:rPr kumimoji="1" lang="ja-JP" altLang="en-US" sz="3200" dirty="0"/>
              <a:t>昨年度姉妹クラブ国際交流について</a:t>
            </a:r>
          </a:p>
        </p:txBody>
      </p:sp>
      <p:sp>
        <p:nvSpPr>
          <p:cNvPr id="6" name="テキスト ボックス 5">
            <a:extLst>
              <a:ext uri="{FF2B5EF4-FFF2-40B4-BE49-F238E27FC236}">
                <a16:creationId xmlns:a16="http://schemas.microsoft.com/office/drawing/2014/main" id="{971D9C2D-5B76-6668-F192-1C7E5504130C}"/>
              </a:ext>
            </a:extLst>
          </p:cNvPr>
          <p:cNvSpPr txBox="1"/>
          <p:nvPr/>
        </p:nvSpPr>
        <p:spPr>
          <a:xfrm>
            <a:off x="677564" y="1186248"/>
            <a:ext cx="10453816" cy="4801314"/>
          </a:xfrm>
          <a:prstGeom prst="rect">
            <a:avLst/>
          </a:prstGeom>
          <a:noFill/>
        </p:spPr>
        <p:txBody>
          <a:bodyPr wrap="square">
            <a:spAutoFit/>
          </a:bodyPr>
          <a:lstStyle/>
          <a:p>
            <a:pPr indent="41910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16</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岩盤浴サウナ終了</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4191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シャワーを浴びて着替えバスへ</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41910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16</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50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バスにて移動</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41910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17</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夕食会場へ到着</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4191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陽川エリアのうなぎ料理屋</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38250" indent="-8382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うなぎの白焼き、醤油焼きを野菜などのトッピングと共に食すタイプの食事で美味しかったです。また、うなぎの生肝酒や蜂酒などが提供され、髙橋会長、加藤会長エレクトもチャレンジ！！</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38250" indent="-83820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夕食が終了し、二次会場へ移動　この時間から大雨で寒くなる</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38250" indent="-8382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髙橋会長、加藤会長エレクトはメルセデス</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S</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クラスマイバッハに乗車し移動（羨ましい）</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38250" indent="-83820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江南エリアにあるカラオケバーへ到着</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38250" indent="-83820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21</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カラオケ大会開始</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38250" indent="-8382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ソウルでソウルが震える大いなる盛り上がりを感じたソングを各自熱唱</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38250" indent="-83820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２時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全員力尽きて二次会終了　だいたいのメンバーはここで帰る</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38250" indent="-83820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ホテル到着　だいたいのメンバーは就寝</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buNone/>
            </a:pPr>
            <a:r>
              <a:rPr lang="ja-JP" altLang="ja-JP" sz="1800" dirty="0">
                <a:effectLst/>
                <a:ea typeface="游明朝" panose="02020400000000000000" pitchFamily="18" charset="-128"/>
                <a:cs typeface="Times New Roman" panose="02020603050405020304" pitchFamily="18" charset="0"/>
              </a:rPr>
              <a:t>　　（</a:t>
            </a:r>
            <a:r>
              <a:rPr lang="en-US" altLang="ja-JP" sz="1800" dirty="0">
                <a:effectLst/>
                <a:ea typeface="游明朝" panose="02020400000000000000" pitchFamily="18" charset="-128"/>
                <a:cs typeface="Times New Roman" panose="02020603050405020304" pitchFamily="18" charset="0"/>
              </a:rPr>
              <a:t>24</a:t>
            </a:r>
            <a:r>
              <a:rPr lang="ja-JP" altLang="ja-JP" sz="1800" dirty="0">
                <a:effectLst/>
                <a:ea typeface="游明朝" panose="02020400000000000000" pitchFamily="18" charset="-128"/>
                <a:cs typeface="Times New Roman" panose="02020603050405020304" pitchFamily="18" charset="0"/>
              </a:rPr>
              <a:t>時</a:t>
            </a:r>
            <a:r>
              <a:rPr lang="en-US" altLang="ja-JP" sz="1800" dirty="0">
                <a:effectLst/>
                <a:ea typeface="游明朝" panose="02020400000000000000" pitchFamily="18" charset="-128"/>
                <a:cs typeface="Times New Roman" panose="02020603050405020304" pitchFamily="18" charset="0"/>
              </a:rPr>
              <a:t>30</a:t>
            </a:r>
            <a:r>
              <a:rPr lang="ja-JP" altLang="ja-JP" sz="1800" dirty="0">
                <a:effectLst/>
                <a:ea typeface="游明朝" panose="02020400000000000000" pitchFamily="18" charset="-128"/>
                <a:cs typeface="Times New Roman" panose="02020603050405020304" pitchFamily="18" charset="0"/>
              </a:rPr>
              <a:t>分）記憶はあまりないが悪天候で吹雪だったらしい（髙橋光徳会員　談）</a:t>
            </a:r>
            <a:endParaRPr lang="ja-JP" altLang="en-US" dirty="0"/>
          </a:p>
        </p:txBody>
      </p:sp>
    </p:spTree>
    <p:extLst>
      <p:ext uri="{BB962C8B-B14F-4D97-AF65-F5344CB8AC3E}">
        <p14:creationId xmlns:p14="http://schemas.microsoft.com/office/powerpoint/2010/main" val="37942870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3487296C-BB41-46DD-1CAD-9995F0AFB5E5}"/>
              </a:ext>
            </a:extLst>
          </p:cNvPr>
          <p:cNvSpPr>
            <a:spLocks noGrp="1"/>
          </p:cNvSpPr>
          <p:nvPr>
            <p:ph type="title"/>
          </p:nvPr>
        </p:nvSpPr>
        <p:spPr>
          <a:xfrm>
            <a:off x="677564" y="660857"/>
            <a:ext cx="9467333" cy="414181"/>
          </a:xfrm>
        </p:spPr>
        <p:txBody>
          <a:bodyPr>
            <a:normAutofit fontScale="90000"/>
          </a:bodyPr>
          <a:lstStyle/>
          <a:p>
            <a:pPr algn="l"/>
            <a:r>
              <a:rPr kumimoji="1" lang="ja-JP" altLang="en-US" sz="3200" dirty="0"/>
              <a:t>昨年度姉妹クラブ国際交流について</a:t>
            </a:r>
          </a:p>
        </p:txBody>
      </p:sp>
      <p:sp>
        <p:nvSpPr>
          <p:cNvPr id="6" name="テキスト ボックス 5">
            <a:extLst>
              <a:ext uri="{FF2B5EF4-FFF2-40B4-BE49-F238E27FC236}">
                <a16:creationId xmlns:a16="http://schemas.microsoft.com/office/drawing/2014/main" id="{3D9F3510-EF0A-AE68-FCA2-933E1FD8F3DE}"/>
              </a:ext>
            </a:extLst>
          </p:cNvPr>
          <p:cNvSpPr txBox="1"/>
          <p:nvPr/>
        </p:nvSpPr>
        <p:spPr>
          <a:xfrm>
            <a:off x="677564" y="1322173"/>
            <a:ext cx="10503243" cy="4524315"/>
          </a:xfrm>
          <a:prstGeom prst="rect">
            <a:avLst/>
          </a:prstGeom>
          <a:noFill/>
        </p:spPr>
        <p:txBody>
          <a:bodyPr wrap="square">
            <a:spAutoFit/>
          </a:bodyPr>
          <a:lstStyle/>
          <a:p>
            <a:pPr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４月１３日　自由行動日　朝は曇り暴風時々雨と雹　気温</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度</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41910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グループ</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168400" indent="-7683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６時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髙橋会長、小関幹事、山村会員は国際的な研修のため</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COEX</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、ドラゴンシティといった大規模施設を視察訪問</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187450" indent="-11874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明洞エリアに戻る</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187450" indent="-11874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大家（焼肉）にて食事　⇐　とても美味しいので韓国訪れたらおすすめのお店です</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187450" indent="-11874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大家（たいか）３２</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err="1">
                <a:effectLst/>
                <a:latin typeface="游明朝" panose="02020400000000000000" pitchFamily="18" charset="-128"/>
                <a:ea typeface="游明朝" panose="02020400000000000000" pitchFamily="18" charset="-128"/>
                <a:cs typeface="Times New Roman" panose="02020603050405020304" pitchFamily="18" charset="0"/>
              </a:rPr>
              <a:t>Myeongdong</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8ga-gil, Jung District, Seoul, </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韓</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国</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187450" indent="-11874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ロッテホテル免税店などで買い物</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187450" indent="-11874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B</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グループ</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187450" indent="-11874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９時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残ったメンバーは主に買い物をしにメインストリートを散策</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187450" indent="-11874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買物班雨からの雹で雨宿りがてら軽食</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オダリチプ本店にてカンジャンケジャンを堪能。量を頼みすぎて結局、軽食から昼食になった模様（早坂竜太会員ごちそうさまでした）</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オダリチプ本店２８</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err="1">
                <a:effectLst/>
                <a:latin typeface="游明朝" panose="02020400000000000000" pitchFamily="18" charset="-128"/>
                <a:ea typeface="游明朝" panose="02020400000000000000" pitchFamily="18" charset="-128"/>
                <a:cs typeface="Times New Roman" panose="02020603050405020304" pitchFamily="18" charset="0"/>
              </a:rPr>
              <a:t>Myeongdong</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8na-gil, Jung District, Seoul, </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韓国</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4016755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171E55D4-B7BF-70B8-431C-BD20CC7B1E92}"/>
              </a:ext>
            </a:extLst>
          </p:cNvPr>
          <p:cNvSpPr>
            <a:spLocks noGrp="1"/>
          </p:cNvSpPr>
          <p:nvPr>
            <p:ph type="title"/>
          </p:nvPr>
        </p:nvSpPr>
        <p:spPr>
          <a:xfrm>
            <a:off x="677564" y="660857"/>
            <a:ext cx="9467333" cy="414181"/>
          </a:xfrm>
        </p:spPr>
        <p:txBody>
          <a:bodyPr>
            <a:normAutofit fontScale="90000"/>
          </a:bodyPr>
          <a:lstStyle/>
          <a:p>
            <a:pPr algn="l"/>
            <a:r>
              <a:rPr kumimoji="1" lang="ja-JP" altLang="en-US" sz="3200" dirty="0"/>
              <a:t>昨年度姉妹クラブ国際交流について</a:t>
            </a:r>
          </a:p>
        </p:txBody>
      </p:sp>
      <p:sp>
        <p:nvSpPr>
          <p:cNvPr id="6" name="テキスト ボックス 5">
            <a:extLst>
              <a:ext uri="{FF2B5EF4-FFF2-40B4-BE49-F238E27FC236}">
                <a16:creationId xmlns:a16="http://schemas.microsoft.com/office/drawing/2014/main" id="{3F6D823F-B2BF-8D95-A121-B8353AA53041}"/>
              </a:ext>
            </a:extLst>
          </p:cNvPr>
          <p:cNvSpPr txBox="1"/>
          <p:nvPr/>
        </p:nvSpPr>
        <p:spPr>
          <a:xfrm>
            <a:off x="766119" y="1371600"/>
            <a:ext cx="10478530" cy="4524315"/>
          </a:xfrm>
          <a:prstGeom prst="rect">
            <a:avLst/>
          </a:prstGeom>
          <a:noFill/>
        </p:spPr>
        <p:txBody>
          <a:bodyPr wrap="square">
            <a:spAutoFit/>
          </a:bodyPr>
          <a:lstStyle/>
          <a:p>
            <a:pPr marL="1187450" indent="-118745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ロッテホテル免税店などで買い物</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187450" indent="-11874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187450" indent="-11874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17</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全員ホテルロビー集合　夕食へ</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187450" indent="-11874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17</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海底撈火鍋 明洞店にて夕食（１回目）</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海底撈火鍋 明洞店　３６</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err="1">
                <a:effectLst/>
                <a:latin typeface="游明朝" panose="02020400000000000000" pitchFamily="18" charset="-128"/>
                <a:ea typeface="游明朝" panose="02020400000000000000" pitchFamily="18" charset="-128"/>
                <a:cs typeface="Times New Roman" panose="02020603050405020304" pitchFamily="18" charset="0"/>
              </a:rPr>
              <a:t>Myeongdong</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3-gil, Jung District, Seoul, </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韓国</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u="sng" kern="100" dirty="0">
                <a:solidFill>
                  <a:srgbClr val="467886"/>
                </a:solidFill>
                <a:effectLst/>
                <a:latin typeface="游明朝" panose="02020400000000000000" pitchFamily="18" charset="-128"/>
                <a:ea typeface="游明朝" panose="02020400000000000000" pitchFamily="18" charset="-128"/>
                <a:cs typeface="Times New Roman" panose="02020603050405020304" pitchFamily="18" charset="0"/>
                <a:hlinkClick r:id="rId2"/>
              </a:rPr>
              <a:t>https://www.konest.com/contents/gourmet_mise_detail.html?id=7578</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中国では結構有名な火鍋チェーン店で韓国１号店だったようです</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18</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大家にて夕食（</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回目）</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場所は前ページの</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グループ参照ですが、ここの焼肉を食べに韓国にまた行きたいと思えるほど美味しかった</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二次会のカラオケバーへ</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欲望と魅惑のカラオケ大会へ</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21</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二次会終了　この日はここで現地解散</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各々本格的なタイマッサージや帰りの道中にある夜市の露店などを散策しホテルへ戻る</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各々就寝</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22401367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275E0D4-4DD4-121B-4A0E-D05B76F62695}"/>
              </a:ext>
            </a:extLst>
          </p:cNvPr>
          <p:cNvSpPr>
            <a:spLocks noGrp="1"/>
          </p:cNvSpPr>
          <p:nvPr>
            <p:ph type="title"/>
          </p:nvPr>
        </p:nvSpPr>
        <p:spPr>
          <a:xfrm>
            <a:off x="677564" y="660857"/>
            <a:ext cx="9467333" cy="414181"/>
          </a:xfrm>
        </p:spPr>
        <p:txBody>
          <a:bodyPr>
            <a:normAutofit fontScale="90000"/>
          </a:bodyPr>
          <a:lstStyle/>
          <a:p>
            <a:pPr algn="l"/>
            <a:r>
              <a:rPr kumimoji="1" lang="ja-JP" altLang="en-US" sz="3200" dirty="0"/>
              <a:t>昨年度姉妹クラブ国際交流について</a:t>
            </a:r>
          </a:p>
        </p:txBody>
      </p:sp>
      <p:sp>
        <p:nvSpPr>
          <p:cNvPr id="6" name="テキスト ボックス 5">
            <a:extLst>
              <a:ext uri="{FF2B5EF4-FFF2-40B4-BE49-F238E27FC236}">
                <a16:creationId xmlns:a16="http://schemas.microsoft.com/office/drawing/2014/main" id="{A3F2E792-3BAA-C62B-3E1A-D9D227CA17AA}"/>
              </a:ext>
            </a:extLst>
          </p:cNvPr>
          <p:cNvSpPr txBox="1"/>
          <p:nvPr/>
        </p:nvSpPr>
        <p:spPr>
          <a:xfrm>
            <a:off x="844378" y="1377549"/>
            <a:ext cx="10503244" cy="4524315"/>
          </a:xfrm>
          <a:prstGeom prst="rect">
            <a:avLst/>
          </a:prstGeom>
          <a:noFill/>
        </p:spPr>
        <p:txBody>
          <a:bodyPr wrap="square">
            <a:spAutoFit/>
          </a:bodyPr>
          <a:lstStyle/>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４月１４日　訪問最終日　晴れ　気温</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度</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５時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ホテルロビー集合</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キム会長が見送りのため朝早く来てくれました。蜂蜜より甘々のコーヒーとキャラメルドリンクを差し入れいただきました</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55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バスにてホテル出発</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６時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金浦空港着</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7</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搭乗チェックイン　</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ここでトラブル。陽川</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RC</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会員のプレゼントの中でお酒とハムが入っていることが発覚（お酒は保安検査場でＮＧ、ハムなどの肉類は日本国内持ち込み禁止。皆スーツケースに余裕がないため手荷物にて持ち込みをチャレンジし無事通貨、羽田に着いて税関でも問題なく通過）</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９時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フライト</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11</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羽田空港到着</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36</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東京駅出発</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52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古川駅到着</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古川駅ロビーにて解散</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490015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8752F2F9-558A-F98F-33BC-6C8B7EEEBEBB}"/>
              </a:ext>
            </a:extLst>
          </p:cNvPr>
          <p:cNvSpPr>
            <a:spLocks noGrp="1"/>
          </p:cNvSpPr>
          <p:nvPr>
            <p:ph type="title"/>
          </p:nvPr>
        </p:nvSpPr>
        <p:spPr>
          <a:xfrm>
            <a:off x="677564" y="660857"/>
            <a:ext cx="9467333" cy="414181"/>
          </a:xfrm>
        </p:spPr>
        <p:txBody>
          <a:bodyPr>
            <a:normAutofit fontScale="90000"/>
          </a:bodyPr>
          <a:lstStyle/>
          <a:p>
            <a:pPr algn="l"/>
            <a:r>
              <a:rPr kumimoji="1" lang="ja-JP" altLang="en-US" sz="3200" dirty="0"/>
              <a:t>昨年度姉妹クラブ国際交流について</a:t>
            </a:r>
          </a:p>
        </p:txBody>
      </p:sp>
      <p:sp>
        <p:nvSpPr>
          <p:cNvPr id="6" name="テキスト ボックス 5">
            <a:extLst>
              <a:ext uri="{FF2B5EF4-FFF2-40B4-BE49-F238E27FC236}">
                <a16:creationId xmlns:a16="http://schemas.microsoft.com/office/drawing/2014/main" id="{0B76FF3C-5A0E-6EFE-268B-D5CA9E21B59C}"/>
              </a:ext>
            </a:extLst>
          </p:cNvPr>
          <p:cNvSpPr txBox="1"/>
          <p:nvPr/>
        </p:nvSpPr>
        <p:spPr>
          <a:xfrm>
            <a:off x="840258" y="1443841"/>
            <a:ext cx="10453817" cy="2308324"/>
          </a:xfrm>
          <a:prstGeom prst="rect">
            <a:avLst/>
          </a:prstGeom>
          <a:noFill/>
        </p:spPr>
        <p:txBody>
          <a:bodyPr wrap="square">
            <a:spAutoFit/>
          </a:bodyPr>
          <a:lstStyle/>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【所見】</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・姉妹クラブ国際交流</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0950" indent="-11176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韓国流の日本人に対しての心配りを随所に感じられた。例として挙げるならば、周年</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0950" indent="-11176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記念式の式次第が日本語で表記した資料の用意、古川東</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RC</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訪問団の年齢層に合わせ</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0950" indent="-11176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たメンバーのアテンドなどが挙げられます。また、宿泊先が陽川エリアではなかった</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0950" indent="-11176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ものの（古川ではなく仙台に泊まっているような感じ）、観光時には会長、前会長、次</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0950" indent="-11176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年度幹事、リーさんが必ず常駐していました。移動も人数に見合わない大型バスでの</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0950" indent="-11176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移動だったので相当な負担があっただろうと考えられます。</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4609742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3E096A9E-0A67-4293-7BF4-B09ADD1F429E}"/>
              </a:ext>
            </a:extLst>
          </p:cNvPr>
          <p:cNvSpPr>
            <a:spLocks noGrp="1"/>
          </p:cNvSpPr>
          <p:nvPr>
            <p:ph type="title"/>
          </p:nvPr>
        </p:nvSpPr>
        <p:spPr>
          <a:xfrm>
            <a:off x="677564" y="660857"/>
            <a:ext cx="9467333" cy="414181"/>
          </a:xfrm>
        </p:spPr>
        <p:txBody>
          <a:bodyPr>
            <a:normAutofit fontScale="90000"/>
          </a:bodyPr>
          <a:lstStyle/>
          <a:p>
            <a:pPr algn="l"/>
            <a:r>
              <a:rPr kumimoji="1" lang="ja-JP" altLang="en-US" sz="3200" dirty="0"/>
              <a:t>昨年度姉妹クラブ国際交流について</a:t>
            </a:r>
          </a:p>
        </p:txBody>
      </p:sp>
      <p:sp>
        <p:nvSpPr>
          <p:cNvPr id="6" name="テキスト ボックス 5">
            <a:extLst>
              <a:ext uri="{FF2B5EF4-FFF2-40B4-BE49-F238E27FC236}">
                <a16:creationId xmlns:a16="http://schemas.microsoft.com/office/drawing/2014/main" id="{EA9FB002-693E-7D37-CD82-5ED7090628D8}"/>
              </a:ext>
            </a:extLst>
          </p:cNvPr>
          <p:cNvSpPr txBox="1"/>
          <p:nvPr/>
        </p:nvSpPr>
        <p:spPr>
          <a:xfrm>
            <a:off x="807308" y="1549903"/>
            <a:ext cx="10577384" cy="3139321"/>
          </a:xfrm>
          <a:prstGeom prst="rect">
            <a:avLst/>
          </a:prstGeom>
          <a:noFill/>
        </p:spPr>
        <p:txBody>
          <a:bodyPr wrap="square">
            <a:spAutoFit/>
          </a:bodyPr>
          <a:lstStyle/>
          <a:p>
            <a:pPr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・食事</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ソウルらしさを前面に出したラインナップだったのだと思います。コスト的にも鰻や</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39700" indent="-1397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サウナ付きサムギョプサルなど比較的高コストなのかなと予想されます。また、なんとなく感じたのが、食事の量≫酒の量だったのでもしかするとこのような文化なのか</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39700" indent="-1397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もしれません。</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39700" indent="-139700" algn="just">
              <a:buNone/>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39700" indent="-1397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・今後のソウル陽川</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RC</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との国際交流</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39700" indent="-1397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次年度は古川東</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RC</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に訪問される年度になります。国際交流会議での内容だと</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①いつもどおり紅葉の時期（１０月～１１月）</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②桜が咲く時期（４月）の２パターンからのチョイスが現在濃厚だろうとのことです。</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今回の陽川</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RC</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訪問団が受けた設え以上の礼遇でお返ししたく考えます。</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483674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descr="コンピューターのスクリーンショット&#10;&#10;AI 生成コンテンツは誤りを含む可能性があります。">
            <a:extLst>
              <a:ext uri="{FF2B5EF4-FFF2-40B4-BE49-F238E27FC236}">
                <a16:creationId xmlns:a16="http://schemas.microsoft.com/office/drawing/2014/main" id="{9725E0CF-727A-5937-92EB-DE5DCA00868C}"/>
              </a:ext>
            </a:extLst>
          </p:cNvPr>
          <p:cNvPicPr>
            <a:picLocks noChangeAspect="1"/>
          </p:cNvPicPr>
          <p:nvPr/>
        </p:nvPicPr>
        <p:blipFill>
          <a:blip r:embed="rId2"/>
          <a:stretch>
            <a:fillRect/>
          </a:stretch>
        </p:blipFill>
        <p:spPr>
          <a:xfrm>
            <a:off x="1060108" y="0"/>
            <a:ext cx="4767942" cy="6858000"/>
          </a:xfrm>
          <a:prstGeom prst="rect">
            <a:avLst/>
          </a:prstGeom>
        </p:spPr>
      </p:pic>
      <p:pic>
        <p:nvPicPr>
          <p:cNvPr id="13" name="図 12" descr="会議室に集まる人々&#10;&#10;AI 生成コンテンツは誤りを含む可能性があります。">
            <a:extLst>
              <a:ext uri="{FF2B5EF4-FFF2-40B4-BE49-F238E27FC236}">
                <a16:creationId xmlns:a16="http://schemas.microsoft.com/office/drawing/2014/main" id="{C6E30A3E-2D48-2512-6033-BE2C9037D633}"/>
              </a:ext>
            </a:extLst>
          </p:cNvPr>
          <p:cNvPicPr>
            <a:picLocks noChangeAspect="1"/>
          </p:cNvPicPr>
          <p:nvPr/>
        </p:nvPicPr>
        <p:blipFill>
          <a:blip r:embed="rId3"/>
          <a:stretch>
            <a:fillRect/>
          </a:stretch>
        </p:blipFill>
        <p:spPr>
          <a:xfrm>
            <a:off x="6363952" y="0"/>
            <a:ext cx="4565450" cy="6858000"/>
          </a:xfrm>
          <a:prstGeom prst="rect">
            <a:avLst/>
          </a:prstGeom>
        </p:spPr>
      </p:pic>
    </p:spTree>
    <p:extLst>
      <p:ext uri="{BB962C8B-B14F-4D97-AF65-F5344CB8AC3E}">
        <p14:creationId xmlns:p14="http://schemas.microsoft.com/office/powerpoint/2010/main" val="23053751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屋内, 写真, 人, 異なる が含まれている画像&#10;&#10;AI 生成コンテンツは誤りを含む可能性があります。">
            <a:extLst>
              <a:ext uri="{FF2B5EF4-FFF2-40B4-BE49-F238E27FC236}">
                <a16:creationId xmlns:a16="http://schemas.microsoft.com/office/drawing/2014/main" id="{8357E2D8-8F51-D9DB-43B3-9C8F83AC6282}"/>
              </a:ext>
            </a:extLst>
          </p:cNvPr>
          <p:cNvPicPr>
            <a:picLocks noChangeAspect="1"/>
          </p:cNvPicPr>
          <p:nvPr/>
        </p:nvPicPr>
        <p:blipFill>
          <a:blip r:embed="rId2"/>
          <a:stretch>
            <a:fillRect/>
          </a:stretch>
        </p:blipFill>
        <p:spPr>
          <a:xfrm>
            <a:off x="1175516" y="0"/>
            <a:ext cx="4764438" cy="6858000"/>
          </a:xfrm>
          <a:prstGeom prst="rect">
            <a:avLst/>
          </a:prstGeom>
        </p:spPr>
      </p:pic>
      <p:pic>
        <p:nvPicPr>
          <p:cNvPr id="7" name="図 6" descr="人, 民衆, グループ, 座る が含まれている画像&#10;&#10;AI 生成コンテンツは誤りを含む可能性があります。">
            <a:extLst>
              <a:ext uri="{FF2B5EF4-FFF2-40B4-BE49-F238E27FC236}">
                <a16:creationId xmlns:a16="http://schemas.microsoft.com/office/drawing/2014/main" id="{06A88705-5423-A248-8D9F-63B5C033F38E}"/>
              </a:ext>
            </a:extLst>
          </p:cNvPr>
          <p:cNvPicPr>
            <a:picLocks noChangeAspect="1"/>
          </p:cNvPicPr>
          <p:nvPr/>
        </p:nvPicPr>
        <p:blipFill>
          <a:blip r:embed="rId3"/>
          <a:stretch>
            <a:fillRect/>
          </a:stretch>
        </p:blipFill>
        <p:spPr>
          <a:xfrm>
            <a:off x="6444484" y="0"/>
            <a:ext cx="4572000" cy="6858000"/>
          </a:xfrm>
          <a:prstGeom prst="rect">
            <a:avLst/>
          </a:prstGeom>
        </p:spPr>
      </p:pic>
    </p:spTree>
    <p:extLst>
      <p:ext uri="{BB962C8B-B14F-4D97-AF65-F5344CB8AC3E}">
        <p14:creationId xmlns:p14="http://schemas.microsoft.com/office/powerpoint/2010/main" val="35610166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人, 屋外, 建物, グループ が含まれている画像&#10;&#10;AI 生成コンテンツは誤りを含む可能性があります。">
            <a:extLst>
              <a:ext uri="{FF2B5EF4-FFF2-40B4-BE49-F238E27FC236}">
                <a16:creationId xmlns:a16="http://schemas.microsoft.com/office/drawing/2014/main" id="{0D0FDFDE-F352-742C-D183-1BBB2991572F}"/>
              </a:ext>
            </a:extLst>
          </p:cNvPr>
          <p:cNvPicPr>
            <a:picLocks noChangeAspect="1"/>
          </p:cNvPicPr>
          <p:nvPr/>
        </p:nvPicPr>
        <p:blipFill>
          <a:blip r:embed="rId2"/>
          <a:stretch>
            <a:fillRect/>
          </a:stretch>
        </p:blipFill>
        <p:spPr>
          <a:xfrm>
            <a:off x="1662580" y="0"/>
            <a:ext cx="3856055" cy="6858000"/>
          </a:xfrm>
          <a:prstGeom prst="rect">
            <a:avLst/>
          </a:prstGeom>
        </p:spPr>
      </p:pic>
      <p:pic>
        <p:nvPicPr>
          <p:cNvPr id="7" name="図 6" descr="レストランで食事をしている人達&#10;&#10;AI 生成コンテンツは誤りを含む可能性があります。">
            <a:extLst>
              <a:ext uri="{FF2B5EF4-FFF2-40B4-BE49-F238E27FC236}">
                <a16:creationId xmlns:a16="http://schemas.microsoft.com/office/drawing/2014/main" id="{A28E541C-4E22-8370-D17E-5D318A3F8CA6}"/>
              </a:ext>
            </a:extLst>
          </p:cNvPr>
          <p:cNvPicPr>
            <a:picLocks noChangeAspect="1"/>
          </p:cNvPicPr>
          <p:nvPr/>
        </p:nvPicPr>
        <p:blipFill>
          <a:blip r:embed="rId3"/>
          <a:stretch>
            <a:fillRect/>
          </a:stretch>
        </p:blipFill>
        <p:spPr>
          <a:xfrm>
            <a:off x="6416222" y="0"/>
            <a:ext cx="4742438" cy="6858000"/>
          </a:xfrm>
          <a:prstGeom prst="rect">
            <a:avLst/>
          </a:prstGeom>
        </p:spPr>
      </p:pic>
    </p:spTree>
    <p:extLst>
      <p:ext uri="{BB962C8B-B14F-4D97-AF65-F5344CB8AC3E}">
        <p14:creationId xmlns:p14="http://schemas.microsoft.com/office/powerpoint/2010/main" val="3422497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人, 屋内, 食品, 写真 が含まれている画像&#10;&#10;AI 生成コンテンツは誤りを含む可能性があります。">
            <a:extLst>
              <a:ext uri="{FF2B5EF4-FFF2-40B4-BE49-F238E27FC236}">
                <a16:creationId xmlns:a16="http://schemas.microsoft.com/office/drawing/2014/main" id="{7BDD9169-DB25-B50E-2EEE-63F64E0AF9DC}"/>
              </a:ext>
            </a:extLst>
          </p:cNvPr>
          <p:cNvPicPr>
            <a:picLocks noChangeAspect="1"/>
          </p:cNvPicPr>
          <p:nvPr/>
        </p:nvPicPr>
        <p:blipFill>
          <a:blip r:embed="rId2"/>
          <a:stretch>
            <a:fillRect/>
          </a:stretch>
        </p:blipFill>
        <p:spPr>
          <a:xfrm>
            <a:off x="1600841" y="0"/>
            <a:ext cx="4495159" cy="6858000"/>
          </a:xfrm>
          <a:prstGeom prst="rect">
            <a:avLst/>
          </a:prstGeom>
        </p:spPr>
      </p:pic>
      <p:pic>
        <p:nvPicPr>
          <p:cNvPr id="7" name="図 6" descr="人, 屋内, 男, 準備中 が含まれている画像&#10;&#10;AI 生成コンテンツは誤りを含む可能性があります。">
            <a:extLst>
              <a:ext uri="{FF2B5EF4-FFF2-40B4-BE49-F238E27FC236}">
                <a16:creationId xmlns:a16="http://schemas.microsoft.com/office/drawing/2014/main" id="{384EA99F-FBAC-19D6-52CF-CC16111E72FB}"/>
              </a:ext>
            </a:extLst>
          </p:cNvPr>
          <p:cNvPicPr>
            <a:picLocks noChangeAspect="1"/>
          </p:cNvPicPr>
          <p:nvPr/>
        </p:nvPicPr>
        <p:blipFill>
          <a:blip r:embed="rId3"/>
          <a:stretch>
            <a:fillRect/>
          </a:stretch>
        </p:blipFill>
        <p:spPr>
          <a:xfrm>
            <a:off x="6949646" y="0"/>
            <a:ext cx="3895594" cy="6858000"/>
          </a:xfrm>
          <a:prstGeom prst="rect">
            <a:avLst/>
          </a:prstGeom>
        </p:spPr>
      </p:pic>
    </p:spTree>
    <p:extLst>
      <p:ext uri="{BB962C8B-B14F-4D97-AF65-F5344CB8AC3E}">
        <p14:creationId xmlns:p14="http://schemas.microsoft.com/office/powerpoint/2010/main" val="20259645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EC51AE6-FAD2-5DBA-FA91-1B2BA84C02E6}"/>
              </a:ext>
            </a:extLst>
          </p:cNvPr>
          <p:cNvSpPr>
            <a:spLocks noGrp="1"/>
          </p:cNvSpPr>
          <p:nvPr>
            <p:ph type="title"/>
          </p:nvPr>
        </p:nvSpPr>
        <p:spPr/>
        <p:txBody>
          <a:bodyPr>
            <a:normAutofit fontScale="90000"/>
          </a:bodyPr>
          <a:lstStyle/>
          <a:p>
            <a:r>
              <a:rPr kumimoji="1" lang="ja-JP" altLang="en-US" dirty="0"/>
              <a:t>本年度陽川ロータリークラブ来訪について</a:t>
            </a:r>
          </a:p>
        </p:txBody>
      </p:sp>
      <p:sp>
        <p:nvSpPr>
          <p:cNvPr id="3" name="コンテンツ プレースホルダー 2">
            <a:extLst>
              <a:ext uri="{FF2B5EF4-FFF2-40B4-BE49-F238E27FC236}">
                <a16:creationId xmlns:a16="http://schemas.microsoft.com/office/drawing/2014/main" id="{7A42C4C8-51EC-344F-AAB0-43C6850B48FB}"/>
              </a:ext>
            </a:extLst>
          </p:cNvPr>
          <p:cNvSpPr>
            <a:spLocks noGrp="1"/>
          </p:cNvSpPr>
          <p:nvPr>
            <p:ph idx="1"/>
          </p:nvPr>
        </p:nvSpPr>
        <p:spPr/>
        <p:txBody>
          <a:bodyPr/>
          <a:lstStyle/>
          <a:p>
            <a:r>
              <a:rPr lang="ja-JP" altLang="en-US" dirty="0"/>
              <a:t>国際奉仕委員会にて現在日程調整中</a:t>
            </a:r>
            <a:endParaRPr lang="en-US" altLang="ja-JP" dirty="0"/>
          </a:p>
          <a:p>
            <a:r>
              <a:rPr kumimoji="1" lang="en-US" altLang="ja-JP" dirty="0"/>
              <a:t>2026</a:t>
            </a:r>
            <a:r>
              <a:rPr kumimoji="1" lang="ja-JP" altLang="en-US" dirty="0"/>
              <a:t>年</a:t>
            </a:r>
            <a:r>
              <a:rPr kumimoji="1" lang="en-US" altLang="ja-JP" dirty="0"/>
              <a:t>4</a:t>
            </a:r>
            <a:r>
              <a:rPr kumimoji="1" lang="ja-JP" altLang="en-US" dirty="0"/>
              <a:t>月</a:t>
            </a:r>
            <a:r>
              <a:rPr kumimoji="1" lang="en-US" altLang="ja-JP" dirty="0"/>
              <a:t>10</a:t>
            </a:r>
            <a:r>
              <a:rPr kumimoji="1" lang="ja-JP" altLang="en-US" dirty="0"/>
              <a:t>日～</a:t>
            </a:r>
            <a:r>
              <a:rPr kumimoji="1" lang="en-US" altLang="ja-JP" dirty="0"/>
              <a:t>12</a:t>
            </a:r>
            <a:r>
              <a:rPr kumimoji="1" lang="ja-JP" altLang="en-US" dirty="0"/>
              <a:t>日が濃厚</a:t>
            </a:r>
            <a:endParaRPr kumimoji="1" lang="en-US" altLang="ja-JP" dirty="0"/>
          </a:p>
          <a:p>
            <a:r>
              <a:rPr lang="ja-JP" altLang="en-US" dirty="0"/>
              <a:t>日本の桜で花見をしたいそうです</a:t>
            </a:r>
            <a:endParaRPr lang="en-US" altLang="ja-JP" dirty="0"/>
          </a:p>
          <a:p>
            <a:r>
              <a:rPr kumimoji="1" lang="ja-JP" altLang="en-US" dirty="0"/>
              <a:t>古川で日韓国際会議が行われる日程は</a:t>
            </a:r>
            <a:r>
              <a:rPr kumimoji="1" lang="en-US" altLang="ja-JP" dirty="0"/>
              <a:t>11</a:t>
            </a:r>
            <a:r>
              <a:rPr kumimoji="1" lang="ja-JP" altLang="en-US" dirty="0"/>
              <a:t>日で進めております</a:t>
            </a:r>
            <a:endParaRPr kumimoji="1" lang="en-US" altLang="ja-JP" dirty="0"/>
          </a:p>
          <a:p>
            <a:r>
              <a:rPr kumimoji="1" lang="en-US" altLang="ja-JP" dirty="0"/>
              <a:t>4</a:t>
            </a:r>
            <a:r>
              <a:rPr kumimoji="1" lang="ja-JP" altLang="en-US" dirty="0"/>
              <a:t>月</a:t>
            </a:r>
            <a:r>
              <a:rPr kumimoji="1" lang="en-US" altLang="ja-JP" dirty="0"/>
              <a:t>10</a:t>
            </a:r>
            <a:r>
              <a:rPr kumimoji="1" lang="ja-JP" altLang="en-US" dirty="0"/>
              <a:t>日の仙台空港着日は仙台市内にてレセプションを行う予定</a:t>
            </a:r>
            <a:endParaRPr kumimoji="1" lang="en-US" altLang="ja-JP" dirty="0"/>
          </a:p>
          <a:p>
            <a:r>
              <a:rPr lang="ja-JP" altLang="en-US" dirty="0"/>
              <a:t>次に現状のスケジュール予定をご覧下さい</a:t>
            </a:r>
            <a:endParaRPr lang="en-US" altLang="ja-JP" dirty="0"/>
          </a:p>
        </p:txBody>
      </p:sp>
    </p:spTree>
    <p:extLst>
      <p:ext uri="{BB962C8B-B14F-4D97-AF65-F5344CB8AC3E}">
        <p14:creationId xmlns:p14="http://schemas.microsoft.com/office/powerpoint/2010/main" val="304531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男性の写真のコラージュ&#10;&#10;AI 生成コンテンツは誤りを含む可能性があります。">
            <a:extLst>
              <a:ext uri="{FF2B5EF4-FFF2-40B4-BE49-F238E27FC236}">
                <a16:creationId xmlns:a16="http://schemas.microsoft.com/office/drawing/2014/main" id="{D0CD1E81-F884-29F1-890D-C6A2CCB6110B}"/>
              </a:ext>
            </a:extLst>
          </p:cNvPr>
          <p:cNvPicPr>
            <a:picLocks noChangeAspect="1"/>
          </p:cNvPicPr>
          <p:nvPr/>
        </p:nvPicPr>
        <p:blipFill>
          <a:blip r:embed="rId2"/>
          <a:stretch>
            <a:fillRect/>
          </a:stretch>
        </p:blipFill>
        <p:spPr>
          <a:xfrm>
            <a:off x="1515680" y="0"/>
            <a:ext cx="4580320" cy="6858000"/>
          </a:xfrm>
          <a:prstGeom prst="rect">
            <a:avLst/>
          </a:prstGeom>
        </p:spPr>
      </p:pic>
      <p:pic>
        <p:nvPicPr>
          <p:cNvPr id="7" name="図 6" descr="写真, 人, ショー, グループ が含まれている画像&#10;&#10;AI 生成コンテンツは誤りを含む可能性があります。">
            <a:extLst>
              <a:ext uri="{FF2B5EF4-FFF2-40B4-BE49-F238E27FC236}">
                <a16:creationId xmlns:a16="http://schemas.microsoft.com/office/drawing/2014/main" id="{3EDDB8F7-0EC7-0EA1-99BE-B1A1BB968AD1}"/>
              </a:ext>
            </a:extLst>
          </p:cNvPr>
          <p:cNvPicPr>
            <a:picLocks noChangeAspect="1"/>
          </p:cNvPicPr>
          <p:nvPr/>
        </p:nvPicPr>
        <p:blipFill>
          <a:blip r:embed="rId3"/>
          <a:stretch>
            <a:fillRect/>
          </a:stretch>
        </p:blipFill>
        <p:spPr>
          <a:xfrm>
            <a:off x="6353408" y="0"/>
            <a:ext cx="4576168" cy="6858000"/>
          </a:xfrm>
          <a:prstGeom prst="rect">
            <a:avLst/>
          </a:prstGeom>
        </p:spPr>
      </p:pic>
    </p:spTree>
    <p:extLst>
      <p:ext uri="{BB962C8B-B14F-4D97-AF65-F5344CB8AC3E}">
        <p14:creationId xmlns:p14="http://schemas.microsoft.com/office/powerpoint/2010/main" val="14879479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テーブルで食事をしている人達&#10;&#10;AI 生成コンテンツは誤りを含む可能性があります。">
            <a:extLst>
              <a:ext uri="{FF2B5EF4-FFF2-40B4-BE49-F238E27FC236}">
                <a16:creationId xmlns:a16="http://schemas.microsoft.com/office/drawing/2014/main" id="{891BAF22-346A-3EAB-2F3F-072801ADBFDB}"/>
              </a:ext>
            </a:extLst>
          </p:cNvPr>
          <p:cNvPicPr>
            <a:picLocks noChangeAspect="1"/>
          </p:cNvPicPr>
          <p:nvPr/>
        </p:nvPicPr>
        <p:blipFill>
          <a:blip r:embed="rId2"/>
          <a:stretch>
            <a:fillRect/>
          </a:stretch>
        </p:blipFill>
        <p:spPr>
          <a:xfrm>
            <a:off x="1635092" y="0"/>
            <a:ext cx="4751294" cy="6858000"/>
          </a:xfrm>
          <a:prstGeom prst="rect">
            <a:avLst/>
          </a:prstGeom>
        </p:spPr>
      </p:pic>
      <p:pic>
        <p:nvPicPr>
          <p:cNvPr id="7" name="図 6" descr="テーブルで食事をしている人達&#10;&#10;AI 生成コンテンツは誤りを含む可能性があります。">
            <a:extLst>
              <a:ext uri="{FF2B5EF4-FFF2-40B4-BE49-F238E27FC236}">
                <a16:creationId xmlns:a16="http://schemas.microsoft.com/office/drawing/2014/main" id="{97EFDAFC-70FF-0D3C-D442-DF1DFF8AB864}"/>
              </a:ext>
            </a:extLst>
          </p:cNvPr>
          <p:cNvPicPr>
            <a:picLocks noChangeAspect="1"/>
          </p:cNvPicPr>
          <p:nvPr/>
        </p:nvPicPr>
        <p:blipFill>
          <a:blip r:embed="rId3"/>
          <a:stretch>
            <a:fillRect/>
          </a:stretch>
        </p:blipFill>
        <p:spPr>
          <a:xfrm>
            <a:off x="6781800" y="0"/>
            <a:ext cx="4114800" cy="6858000"/>
          </a:xfrm>
          <a:prstGeom prst="rect">
            <a:avLst/>
          </a:prstGeom>
        </p:spPr>
      </p:pic>
    </p:spTree>
    <p:extLst>
      <p:ext uri="{BB962C8B-B14F-4D97-AF65-F5344CB8AC3E}">
        <p14:creationId xmlns:p14="http://schemas.microsoft.com/office/powerpoint/2010/main" val="13750021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ゲーム画面のスクリーンショット&#10;&#10;AI 生成コンテンツは誤りを含む可能性があります。">
            <a:extLst>
              <a:ext uri="{FF2B5EF4-FFF2-40B4-BE49-F238E27FC236}">
                <a16:creationId xmlns:a16="http://schemas.microsoft.com/office/drawing/2014/main" id="{55113E3B-D7CB-1EE4-5963-D61BBA392C35}"/>
              </a:ext>
            </a:extLst>
          </p:cNvPr>
          <p:cNvPicPr>
            <a:picLocks noChangeAspect="1"/>
          </p:cNvPicPr>
          <p:nvPr/>
        </p:nvPicPr>
        <p:blipFill>
          <a:blip r:embed="rId2"/>
          <a:stretch>
            <a:fillRect/>
          </a:stretch>
        </p:blipFill>
        <p:spPr>
          <a:xfrm>
            <a:off x="3752006" y="0"/>
            <a:ext cx="4687987" cy="6858000"/>
          </a:xfrm>
          <a:prstGeom prst="rect">
            <a:avLst/>
          </a:prstGeom>
        </p:spPr>
      </p:pic>
    </p:spTree>
    <p:extLst>
      <p:ext uri="{BB962C8B-B14F-4D97-AF65-F5344CB8AC3E}">
        <p14:creationId xmlns:p14="http://schemas.microsoft.com/office/powerpoint/2010/main" val="2936928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descr="空港の荷物受け取り場にいる人たち&#10;&#10;AI 生成コンテンツは誤りを含む可能性があります。">
            <a:extLst>
              <a:ext uri="{FF2B5EF4-FFF2-40B4-BE49-F238E27FC236}">
                <a16:creationId xmlns:a16="http://schemas.microsoft.com/office/drawing/2014/main" id="{672AC191-24C7-927E-A64A-0C9BBA6A9BFB}"/>
              </a:ext>
            </a:extLst>
          </p:cNvPr>
          <p:cNvPicPr>
            <a:picLocks noChangeAspect="1"/>
          </p:cNvPicPr>
          <p:nvPr/>
        </p:nvPicPr>
        <p:blipFill>
          <a:blip r:embed="rId2"/>
          <a:stretch>
            <a:fillRect/>
          </a:stretch>
        </p:blipFill>
        <p:spPr>
          <a:xfrm>
            <a:off x="1603826" y="688270"/>
            <a:ext cx="9386227" cy="5481459"/>
          </a:xfrm>
          <a:prstGeom prst="rect">
            <a:avLst/>
          </a:prstGeom>
        </p:spPr>
      </p:pic>
    </p:spTree>
    <p:extLst>
      <p:ext uri="{BB962C8B-B14F-4D97-AF65-F5344CB8AC3E}">
        <p14:creationId xmlns:p14="http://schemas.microsoft.com/office/powerpoint/2010/main" val="7492940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3FA19AE-4CEF-2032-12D3-777F387DF357}"/>
              </a:ext>
            </a:extLst>
          </p:cNvPr>
          <p:cNvSpPr>
            <a:spLocks noGrp="1"/>
          </p:cNvSpPr>
          <p:nvPr>
            <p:ph type="title"/>
          </p:nvPr>
        </p:nvSpPr>
        <p:spPr>
          <a:xfrm>
            <a:off x="1295402" y="4829513"/>
            <a:ext cx="9601196" cy="1303867"/>
          </a:xfrm>
        </p:spPr>
        <p:txBody>
          <a:bodyPr/>
          <a:lstStyle/>
          <a:p>
            <a:r>
              <a:rPr lang="ja-JP" altLang="en-US" dirty="0"/>
              <a:t>ご清聴ありがとうございました。</a:t>
            </a:r>
            <a:endParaRPr kumimoji="1" lang="ja-JP" altLang="en-US" dirty="0"/>
          </a:p>
        </p:txBody>
      </p:sp>
      <p:pic>
        <p:nvPicPr>
          <p:cNvPr id="5" name="図 4" descr="グラフィカル ユーザー インターフェイス が含まれている画像&#10;&#10;AI 生成コンテンツは誤りを含む可能性があります。">
            <a:extLst>
              <a:ext uri="{FF2B5EF4-FFF2-40B4-BE49-F238E27FC236}">
                <a16:creationId xmlns:a16="http://schemas.microsoft.com/office/drawing/2014/main" id="{BB302CBD-0FB3-5F71-D9FB-55F60086524E}"/>
              </a:ext>
            </a:extLst>
          </p:cNvPr>
          <p:cNvPicPr>
            <a:picLocks noChangeAspect="1"/>
          </p:cNvPicPr>
          <p:nvPr/>
        </p:nvPicPr>
        <p:blipFill>
          <a:blip r:embed="rId2"/>
          <a:stretch>
            <a:fillRect/>
          </a:stretch>
        </p:blipFill>
        <p:spPr>
          <a:xfrm>
            <a:off x="1108894" y="809259"/>
            <a:ext cx="10262019" cy="3762741"/>
          </a:xfrm>
          <a:prstGeom prst="rect">
            <a:avLst/>
          </a:prstGeom>
        </p:spPr>
      </p:pic>
    </p:spTree>
    <p:extLst>
      <p:ext uri="{BB962C8B-B14F-4D97-AF65-F5344CB8AC3E}">
        <p14:creationId xmlns:p14="http://schemas.microsoft.com/office/powerpoint/2010/main" val="928917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300EE0E6-15D4-A218-E636-968E69D0F4D3}"/>
              </a:ext>
            </a:extLst>
          </p:cNvPr>
          <p:cNvGraphicFramePr>
            <a:graphicFrameLocks noGrp="1"/>
          </p:cNvGraphicFramePr>
          <p:nvPr>
            <p:extLst>
              <p:ext uri="{D42A27DB-BD31-4B8C-83A1-F6EECF244321}">
                <p14:modId xmlns:p14="http://schemas.microsoft.com/office/powerpoint/2010/main" val="3014402192"/>
              </p:ext>
            </p:extLst>
          </p:nvPr>
        </p:nvGraphicFramePr>
        <p:xfrm>
          <a:off x="817949" y="786448"/>
          <a:ext cx="10661478" cy="5391935"/>
        </p:xfrm>
        <a:graphic>
          <a:graphicData uri="http://schemas.openxmlformats.org/drawingml/2006/table">
            <a:tbl>
              <a:tblPr>
                <a:tableStyleId>{5C22544A-7EE6-4342-B048-85BDC9FD1C3A}</a:tableStyleId>
              </a:tblPr>
              <a:tblGrid>
                <a:gridCol w="1410468">
                  <a:extLst>
                    <a:ext uri="{9D8B030D-6E8A-4147-A177-3AD203B41FA5}">
                      <a16:colId xmlns:a16="http://schemas.microsoft.com/office/drawing/2014/main" val="3526960524"/>
                    </a:ext>
                  </a:extLst>
                </a:gridCol>
                <a:gridCol w="1410468">
                  <a:extLst>
                    <a:ext uri="{9D8B030D-6E8A-4147-A177-3AD203B41FA5}">
                      <a16:colId xmlns:a16="http://schemas.microsoft.com/office/drawing/2014/main" val="3316444979"/>
                    </a:ext>
                  </a:extLst>
                </a:gridCol>
                <a:gridCol w="5600387">
                  <a:extLst>
                    <a:ext uri="{9D8B030D-6E8A-4147-A177-3AD203B41FA5}">
                      <a16:colId xmlns:a16="http://schemas.microsoft.com/office/drawing/2014/main" val="3626136558"/>
                    </a:ext>
                  </a:extLst>
                </a:gridCol>
                <a:gridCol w="2240155">
                  <a:extLst>
                    <a:ext uri="{9D8B030D-6E8A-4147-A177-3AD203B41FA5}">
                      <a16:colId xmlns:a16="http://schemas.microsoft.com/office/drawing/2014/main" val="1300437026"/>
                    </a:ext>
                  </a:extLst>
                </a:gridCol>
              </a:tblGrid>
              <a:tr h="400947">
                <a:tc>
                  <a:txBody>
                    <a:bodyPr/>
                    <a:lstStyle/>
                    <a:p>
                      <a:pPr algn="ctr" fontAlgn="b">
                        <a:buNone/>
                      </a:pPr>
                      <a:r>
                        <a:rPr lang="ja-JP" altLang="en-US" sz="1100" u="none" strike="noStrike">
                          <a:effectLst/>
                        </a:rPr>
                        <a:t>月　日</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時　間</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zh-CN" altLang="en-US" sz="1100" u="none" strike="noStrike">
                          <a:effectLst/>
                        </a:rPr>
                        <a:t>内　　　　　容</a:t>
                      </a:r>
                      <a:endParaRPr lang="zh-CN"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参加会員</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804009461"/>
                  </a:ext>
                </a:extLst>
              </a:tr>
              <a:tr h="400947">
                <a:tc>
                  <a:txBody>
                    <a:bodyPr/>
                    <a:lstStyle/>
                    <a:p>
                      <a:pPr algn="l" fontAlgn="ctr">
                        <a:buNone/>
                      </a:pPr>
                      <a:r>
                        <a:rPr lang="en-US" sz="1100" u="none" strike="noStrike">
                          <a:effectLst/>
                        </a:rPr>
                        <a:t>Day1</a:t>
                      </a:r>
                      <a:endParaRPr 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en-US" altLang="ja-JP" sz="1100" u="none" strike="noStrike">
                          <a:effectLst/>
                        </a:rPr>
                        <a:t>11:45</a:t>
                      </a:r>
                      <a:endParaRPr lang="en-US" altLang="ja-JP"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仙台空港お出迎え（バス、乗用車）</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3109537847"/>
                  </a:ext>
                </a:extLst>
              </a:tr>
              <a:tr h="400947">
                <a:tc>
                  <a:txBody>
                    <a:bodyPr/>
                    <a:lstStyle/>
                    <a:p>
                      <a:pPr algn="r" fontAlgn="ctr">
                        <a:buNone/>
                      </a:pPr>
                      <a:r>
                        <a:rPr lang="en-US" altLang="ja-JP" sz="1100" u="none" strike="noStrike">
                          <a:effectLst/>
                        </a:rPr>
                        <a:t>4</a:t>
                      </a:r>
                      <a:r>
                        <a:rPr lang="ja-JP" altLang="en-US" sz="1100" u="none" strike="noStrike">
                          <a:effectLst/>
                        </a:rPr>
                        <a:t>月</a:t>
                      </a:r>
                      <a:r>
                        <a:rPr lang="en-US" altLang="ja-JP" sz="1100" u="none" strike="noStrike">
                          <a:effectLst/>
                        </a:rPr>
                        <a:t>10</a:t>
                      </a:r>
                      <a:r>
                        <a:rPr lang="ja-JP" altLang="en-US" sz="1100" u="none" strike="noStrike">
                          <a:effectLst/>
                        </a:rPr>
                        <a:t>日</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1269420620"/>
                  </a:ext>
                </a:extLst>
              </a:tr>
              <a:tr h="40094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仙台市内宿泊　ホテルチェックイン</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577350214"/>
                  </a:ext>
                </a:extLst>
              </a:tr>
              <a:tr h="580571">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候補（ダイワロイネット一番町、江陽グランドホテルなど国分町近い場所）</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660472988"/>
                  </a:ext>
                </a:extLst>
              </a:tr>
              <a:tr h="40094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レセプション１　歓迎会（一次会、国分町）</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3200388578"/>
                  </a:ext>
                </a:extLst>
              </a:tr>
              <a:tr h="40094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候補（箱広めの店）　ミアアンジェラ一番町二階</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3279853844"/>
                  </a:ext>
                </a:extLst>
              </a:tr>
              <a:tr h="40094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ハンサラン貸切、など</a:t>
                      </a:r>
                      <a:r>
                        <a:rPr lang="en-US" altLang="ja-JP" sz="1100" u="none" strike="noStrike">
                          <a:effectLst/>
                        </a:rPr>
                        <a:t>MAX</a:t>
                      </a:r>
                      <a:r>
                        <a:rPr lang="ja-JP" altLang="en-US" sz="1100" u="none" strike="noStrike">
                          <a:effectLst/>
                        </a:rPr>
                        <a:t>２０人ぐらいで想定</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1696397451"/>
                  </a:ext>
                </a:extLst>
              </a:tr>
              <a:tr h="40094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レセプション２　歓迎会（二次会、国分町）</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716289338"/>
                  </a:ext>
                </a:extLst>
              </a:tr>
              <a:tr h="40094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候補：安めのスナック貸切　箱大きいお店で</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3424378974"/>
                  </a:ext>
                </a:extLst>
              </a:tr>
              <a:tr h="40094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en-US" altLang="ja-JP" sz="1100" u="none" strike="noStrike">
                          <a:effectLst/>
                        </a:rPr>
                        <a:t>※</a:t>
                      </a:r>
                      <a:r>
                        <a:rPr lang="ja-JP" altLang="en-US" sz="1100" u="none" strike="noStrike">
                          <a:effectLst/>
                        </a:rPr>
                        <a:t>到着時間によっては到着日に花見も可能</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009122093"/>
                  </a:ext>
                </a:extLst>
              </a:tr>
              <a:tr h="40094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候補地：大河原、船岡城址、榴ヶ岡公園</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1152278656"/>
                  </a:ext>
                </a:extLst>
              </a:tr>
              <a:tr h="40094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西公園など</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dirty="0">
                          <a:effectLst/>
                        </a:rPr>
                        <a:t>　</a:t>
                      </a:r>
                      <a:endParaRPr lang="ja-JP" altLang="en-US" sz="11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105960918"/>
                  </a:ext>
                </a:extLst>
              </a:tr>
            </a:tbl>
          </a:graphicData>
        </a:graphic>
      </p:graphicFrame>
    </p:spTree>
    <p:extLst>
      <p:ext uri="{BB962C8B-B14F-4D97-AF65-F5344CB8AC3E}">
        <p14:creationId xmlns:p14="http://schemas.microsoft.com/office/powerpoint/2010/main" val="28118422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26D5AE95-2B23-B392-5A66-66D39B17DF01}"/>
              </a:ext>
            </a:extLst>
          </p:cNvPr>
          <p:cNvGraphicFramePr>
            <a:graphicFrameLocks noGrp="1"/>
          </p:cNvGraphicFramePr>
          <p:nvPr>
            <p:extLst>
              <p:ext uri="{D42A27DB-BD31-4B8C-83A1-F6EECF244321}">
                <p14:modId xmlns:p14="http://schemas.microsoft.com/office/powerpoint/2010/main" val="487638019"/>
              </p:ext>
            </p:extLst>
          </p:nvPr>
        </p:nvGraphicFramePr>
        <p:xfrm>
          <a:off x="780877" y="740934"/>
          <a:ext cx="10661479" cy="5425082"/>
        </p:xfrm>
        <a:graphic>
          <a:graphicData uri="http://schemas.openxmlformats.org/drawingml/2006/table">
            <a:tbl>
              <a:tblPr>
                <a:tableStyleId>{5C22544A-7EE6-4342-B048-85BDC9FD1C3A}</a:tableStyleId>
              </a:tblPr>
              <a:tblGrid>
                <a:gridCol w="1410468">
                  <a:extLst>
                    <a:ext uri="{9D8B030D-6E8A-4147-A177-3AD203B41FA5}">
                      <a16:colId xmlns:a16="http://schemas.microsoft.com/office/drawing/2014/main" val="2583025590"/>
                    </a:ext>
                  </a:extLst>
                </a:gridCol>
                <a:gridCol w="1410468">
                  <a:extLst>
                    <a:ext uri="{9D8B030D-6E8A-4147-A177-3AD203B41FA5}">
                      <a16:colId xmlns:a16="http://schemas.microsoft.com/office/drawing/2014/main" val="1415074031"/>
                    </a:ext>
                  </a:extLst>
                </a:gridCol>
                <a:gridCol w="5600388">
                  <a:extLst>
                    <a:ext uri="{9D8B030D-6E8A-4147-A177-3AD203B41FA5}">
                      <a16:colId xmlns:a16="http://schemas.microsoft.com/office/drawing/2014/main" val="2433678242"/>
                    </a:ext>
                  </a:extLst>
                </a:gridCol>
                <a:gridCol w="2240155">
                  <a:extLst>
                    <a:ext uri="{9D8B030D-6E8A-4147-A177-3AD203B41FA5}">
                      <a16:colId xmlns:a16="http://schemas.microsoft.com/office/drawing/2014/main" val="2183209303"/>
                    </a:ext>
                  </a:extLst>
                </a:gridCol>
              </a:tblGrid>
              <a:tr h="417314">
                <a:tc>
                  <a:txBody>
                    <a:bodyPr/>
                    <a:lstStyle/>
                    <a:p>
                      <a:pPr algn="l" fontAlgn="ctr">
                        <a:buNone/>
                      </a:pPr>
                      <a:r>
                        <a:rPr lang="en-US" sz="1100" u="none" strike="noStrike">
                          <a:effectLst/>
                        </a:rPr>
                        <a:t>Day2</a:t>
                      </a:r>
                      <a:endParaRPr 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案としてチームゴルフ、チーム観光に分かれる</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3711497879"/>
                  </a:ext>
                </a:extLst>
              </a:tr>
              <a:tr h="417314">
                <a:tc>
                  <a:txBody>
                    <a:bodyPr/>
                    <a:lstStyle/>
                    <a:p>
                      <a:pPr algn="r" fontAlgn="ctr">
                        <a:buNone/>
                      </a:pPr>
                      <a:r>
                        <a:rPr lang="en-US" altLang="ja-JP" sz="1100" u="none" strike="noStrike">
                          <a:effectLst/>
                        </a:rPr>
                        <a:t>4</a:t>
                      </a:r>
                      <a:r>
                        <a:rPr lang="ja-JP" altLang="en-US" sz="1100" u="none" strike="noStrike">
                          <a:effectLst/>
                        </a:rPr>
                        <a:t>月</a:t>
                      </a:r>
                      <a:r>
                        <a:rPr lang="en-US" altLang="ja-JP" sz="1100" u="none" strike="noStrike">
                          <a:effectLst/>
                        </a:rPr>
                        <a:t>11</a:t>
                      </a:r>
                      <a:r>
                        <a:rPr lang="ja-JP" altLang="en-US" sz="1100" u="none" strike="noStrike">
                          <a:effectLst/>
                        </a:rPr>
                        <a:t>日</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➀ゴルフ（陽川</a:t>
                      </a:r>
                      <a:r>
                        <a:rPr lang="en-US" altLang="ja-JP" sz="1100" u="none" strike="noStrike">
                          <a:effectLst/>
                        </a:rPr>
                        <a:t>RC</a:t>
                      </a:r>
                      <a:r>
                        <a:rPr lang="ja-JP" altLang="en-US" sz="1100" u="none" strike="noStrike">
                          <a:effectLst/>
                        </a:rPr>
                        <a:t>でやる方がいる場合）　乗用車</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682409281"/>
                  </a:ext>
                </a:extLst>
              </a:tr>
              <a:tr h="417314">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⇒イーストクラブとぶつけて日韓交流戦を実施</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267960197"/>
                  </a:ext>
                </a:extLst>
              </a:tr>
              <a:tr h="417314">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➁観光　バス</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3101554358"/>
                  </a:ext>
                </a:extLst>
              </a:tr>
              <a:tr h="417314">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⇒松島など宮城県内</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1956618512"/>
                  </a:ext>
                </a:extLst>
              </a:tr>
              <a:tr h="417314">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3885346313"/>
                  </a:ext>
                </a:extLst>
              </a:tr>
              <a:tr h="417314">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ホテルチェックイン：大崎市内プラザホテルなど</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3678785947"/>
                  </a:ext>
                </a:extLst>
              </a:tr>
              <a:tr h="417314">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若干休憩</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4278484130"/>
                  </a:ext>
                </a:extLst>
              </a:tr>
              <a:tr h="417314">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韓国陽川</a:t>
                      </a:r>
                      <a:r>
                        <a:rPr lang="en-US" altLang="ja-JP" sz="1100" u="none" strike="noStrike">
                          <a:effectLst/>
                        </a:rPr>
                        <a:t>RC</a:t>
                      </a:r>
                      <a:r>
                        <a:rPr lang="ja-JP" altLang="en-US" sz="1100" u="none" strike="noStrike">
                          <a:effectLst/>
                        </a:rPr>
                        <a:t>との日韓国際会議　中鉢別館</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3815292347"/>
                  </a:ext>
                </a:extLst>
              </a:tr>
              <a:tr h="417314">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zh-TW" altLang="en-US" sz="1100" u="none" strike="noStrike">
                          <a:effectLst/>
                        </a:rPr>
                        <a:t>日韓懇談会１　中鉢別館</a:t>
                      </a:r>
                      <a:endParaRPr lang="zh-TW"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1700336813"/>
                  </a:ext>
                </a:extLst>
              </a:tr>
              <a:tr h="417314">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日韓懇談会２　ジュエリー</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017932998"/>
                  </a:ext>
                </a:extLst>
              </a:tr>
              <a:tr h="417314">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日韓懇談会３　締めのラーメン</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229089830"/>
                  </a:ext>
                </a:extLst>
              </a:tr>
              <a:tr h="417314">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ホテル出発へお見送り</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dirty="0">
                          <a:effectLst/>
                        </a:rPr>
                        <a:t>　</a:t>
                      </a:r>
                      <a:endParaRPr lang="ja-JP" altLang="en-US" sz="11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4267152904"/>
                  </a:ext>
                </a:extLst>
              </a:tr>
            </a:tbl>
          </a:graphicData>
        </a:graphic>
      </p:graphicFrame>
    </p:spTree>
    <p:extLst>
      <p:ext uri="{BB962C8B-B14F-4D97-AF65-F5344CB8AC3E}">
        <p14:creationId xmlns:p14="http://schemas.microsoft.com/office/powerpoint/2010/main" val="6814800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4A4639A3-5938-79AC-9B7E-24B8914BEAF4}"/>
              </a:ext>
            </a:extLst>
          </p:cNvPr>
          <p:cNvGraphicFramePr>
            <a:graphicFrameLocks noGrp="1"/>
          </p:cNvGraphicFramePr>
          <p:nvPr>
            <p:extLst>
              <p:ext uri="{D42A27DB-BD31-4B8C-83A1-F6EECF244321}">
                <p14:modId xmlns:p14="http://schemas.microsoft.com/office/powerpoint/2010/main" val="1163739100"/>
              </p:ext>
            </p:extLst>
          </p:nvPr>
        </p:nvGraphicFramePr>
        <p:xfrm>
          <a:off x="803189" y="753762"/>
          <a:ext cx="10577383" cy="5387547"/>
        </p:xfrm>
        <a:graphic>
          <a:graphicData uri="http://schemas.openxmlformats.org/drawingml/2006/table">
            <a:tbl>
              <a:tblPr>
                <a:tableStyleId>{5C22544A-7EE6-4342-B048-85BDC9FD1C3A}</a:tableStyleId>
              </a:tblPr>
              <a:tblGrid>
                <a:gridCol w="1399342">
                  <a:extLst>
                    <a:ext uri="{9D8B030D-6E8A-4147-A177-3AD203B41FA5}">
                      <a16:colId xmlns:a16="http://schemas.microsoft.com/office/drawing/2014/main" val="2460406999"/>
                    </a:ext>
                  </a:extLst>
                </a:gridCol>
                <a:gridCol w="1399342">
                  <a:extLst>
                    <a:ext uri="{9D8B030D-6E8A-4147-A177-3AD203B41FA5}">
                      <a16:colId xmlns:a16="http://schemas.microsoft.com/office/drawing/2014/main" val="3134810086"/>
                    </a:ext>
                  </a:extLst>
                </a:gridCol>
                <a:gridCol w="5556214">
                  <a:extLst>
                    <a:ext uri="{9D8B030D-6E8A-4147-A177-3AD203B41FA5}">
                      <a16:colId xmlns:a16="http://schemas.microsoft.com/office/drawing/2014/main" val="2239302510"/>
                    </a:ext>
                  </a:extLst>
                </a:gridCol>
                <a:gridCol w="2222485">
                  <a:extLst>
                    <a:ext uri="{9D8B030D-6E8A-4147-A177-3AD203B41FA5}">
                      <a16:colId xmlns:a16="http://schemas.microsoft.com/office/drawing/2014/main" val="3271130049"/>
                    </a:ext>
                  </a:extLst>
                </a:gridCol>
              </a:tblGrid>
              <a:tr h="489777">
                <a:tc>
                  <a:txBody>
                    <a:bodyPr/>
                    <a:lstStyle/>
                    <a:p>
                      <a:pPr algn="l" fontAlgn="ctr">
                        <a:buNone/>
                      </a:pPr>
                      <a:r>
                        <a:rPr lang="en-US" sz="1100" u="none" strike="noStrike">
                          <a:effectLst/>
                        </a:rPr>
                        <a:t>Day3</a:t>
                      </a:r>
                      <a:endParaRPr 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en-US" altLang="ja-JP" sz="1100" u="none" strike="noStrike">
                          <a:effectLst/>
                        </a:rPr>
                        <a:t>9:00</a:t>
                      </a:r>
                      <a:endParaRPr lang="en-US" altLang="ja-JP"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ホテル出発（バス、乗用車）</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435846143"/>
                  </a:ext>
                </a:extLst>
              </a:tr>
              <a:tr h="489777">
                <a:tc>
                  <a:txBody>
                    <a:bodyPr/>
                    <a:lstStyle/>
                    <a:p>
                      <a:pPr algn="r" fontAlgn="ctr">
                        <a:buNone/>
                      </a:pPr>
                      <a:r>
                        <a:rPr lang="en-US" altLang="ja-JP" sz="1100" u="none" strike="noStrike">
                          <a:effectLst/>
                        </a:rPr>
                        <a:t>4</a:t>
                      </a:r>
                      <a:r>
                        <a:rPr lang="ja-JP" altLang="en-US" sz="1100" u="none" strike="noStrike">
                          <a:effectLst/>
                        </a:rPr>
                        <a:t>月</a:t>
                      </a:r>
                      <a:r>
                        <a:rPr lang="en-US" altLang="ja-JP" sz="1100" u="none" strike="noStrike">
                          <a:effectLst/>
                        </a:rPr>
                        <a:t>12</a:t>
                      </a:r>
                      <a:r>
                        <a:rPr lang="ja-JP" altLang="en-US" sz="1100" u="none" strike="noStrike">
                          <a:effectLst/>
                        </a:rPr>
                        <a:t>日</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1789361782"/>
                  </a:ext>
                </a:extLst>
              </a:tr>
              <a:tr h="48977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en-US" altLang="ja-JP" sz="1100" u="none" strike="noStrike">
                          <a:effectLst/>
                        </a:rPr>
                        <a:t>10:00</a:t>
                      </a:r>
                      <a:endParaRPr lang="en-US" altLang="ja-JP"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zh-CN" altLang="en-US" sz="1100" u="none" strike="noStrike">
                          <a:effectLst/>
                        </a:rPr>
                        <a:t>仙台空港到着</a:t>
                      </a:r>
                      <a:endParaRPr lang="zh-CN"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4173451864"/>
                  </a:ext>
                </a:extLst>
              </a:tr>
              <a:tr h="48977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477179704"/>
                  </a:ext>
                </a:extLst>
              </a:tr>
              <a:tr h="48977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軽食？</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696543247"/>
                  </a:ext>
                </a:extLst>
              </a:tr>
              <a:tr h="48977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1183802327"/>
                  </a:ext>
                </a:extLst>
              </a:tr>
              <a:tr h="48977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en-US" altLang="ja-JP" sz="1100" u="none" strike="noStrike">
                          <a:effectLst/>
                        </a:rPr>
                        <a:t>12:45</a:t>
                      </a:r>
                      <a:endParaRPr lang="en-US" altLang="ja-JP"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仙台空港発⇒韓国仁川空港</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716358717"/>
                  </a:ext>
                </a:extLst>
              </a:tr>
              <a:tr h="48977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601219635"/>
                  </a:ext>
                </a:extLst>
              </a:tr>
              <a:tr h="48977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3629140796"/>
                  </a:ext>
                </a:extLst>
              </a:tr>
              <a:tr h="48977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3237764527"/>
                  </a:ext>
                </a:extLst>
              </a:tr>
              <a:tr h="489777">
                <a:tc>
                  <a:txBody>
                    <a:bodyPr/>
                    <a:lstStyle/>
                    <a:p>
                      <a:pPr algn="l" fontAlgn="ctr">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ctr"/>
                </a:tc>
                <a:tc>
                  <a:txBody>
                    <a:bodyPr/>
                    <a:lstStyle/>
                    <a:p>
                      <a:pPr algn="ctr"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l" fontAlgn="b">
                        <a:buNone/>
                      </a:pPr>
                      <a:r>
                        <a:rPr lang="ja-JP" altLang="en-US" sz="1100" u="none" strike="noStrike">
                          <a:effectLst/>
                        </a:rPr>
                        <a:t>　</a:t>
                      </a:r>
                      <a:endParaRPr lang="ja-JP" altLang="en-US" sz="11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marB="0" anchor="b"/>
                </a:tc>
                <a:tc>
                  <a:txBody>
                    <a:bodyPr/>
                    <a:lstStyle/>
                    <a:p>
                      <a:pPr algn="ctr" fontAlgn="b">
                        <a:buNone/>
                      </a:pPr>
                      <a:r>
                        <a:rPr lang="ja-JP" altLang="en-US" sz="1100" u="none" strike="noStrike" dirty="0">
                          <a:effectLst/>
                        </a:rPr>
                        <a:t>　</a:t>
                      </a:r>
                      <a:endParaRPr lang="ja-JP" altLang="en-US" sz="11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marB="0" anchor="b"/>
                </a:tc>
                <a:extLst>
                  <a:ext uri="{0D108BD9-81ED-4DB2-BD59-A6C34878D82A}">
                    <a16:rowId xmlns:a16="http://schemas.microsoft.com/office/drawing/2014/main" val="2859686360"/>
                  </a:ext>
                </a:extLst>
              </a:tr>
            </a:tbl>
          </a:graphicData>
        </a:graphic>
      </p:graphicFrame>
    </p:spTree>
    <p:extLst>
      <p:ext uri="{BB962C8B-B14F-4D97-AF65-F5344CB8AC3E}">
        <p14:creationId xmlns:p14="http://schemas.microsoft.com/office/powerpoint/2010/main" val="2268844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BF4247-A93C-FD7C-7CA7-9BD6867E1F2B}"/>
              </a:ext>
            </a:extLst>
          </p:cNvPr>
          <p:cNvSpPr>
            <a:spLocks noGrp="1"/>
          </p:cNvSpPr>
          <p:nvPr>
            <p:ph type="title"/>
          </p:nvPr>
        </p:nvSpPr>
        <p:spPr/>
        <p:txBody>
          <a:bodyPr>
            <a:normAutofit fontScale="90000"/>
          </a:bodyPr>
          <a:lstStyle/>
          <a:p>
            <a:r>
              <a:rPr lang="ja-JP" altLang="en-US" dirty="0"/>
              <a:t>本年度陽川ロータリークラブ来訪について</a:t>
            </a:r>
            <a:endParaRPr kumimoji="1" lang="ja-JP" altLang="en-US" dirty="0"/>
          </a:p>
        </p:txBody>
      </p:sp>
      <p:sp>
        <p:nvSpPr>
          <p:cNvPr id="3" name="コンテンツ プレースホルダー 2">
            <a:extLst>
              <a:ext uri="{FF2B5EF4-FFF2-40B4-BE49-F238E27FC236}">
                <a16:creationId xmlns:a16="http://schemas.microsoft.com/office/drawing/2014/main" id="{01865E80-5B62-BE3C-C0BD-742A620A56DD}"/>
              </a:ext>
            </a:extLst>
          </p:cNvPr>
          <p:cNvSpPr>
            <a:spLocks noGrp="1"/>
          </p:cNvSpPr>
          <p:nvPr>
            <p:ph idx="1"/>
          </p:nvPr>
        </p:nvSpPr>
        <p:spPr/>
        <p:txBody>
          <a:bodyPr/>
          <a:lstStyle/>
          <a:p>
            <a:r>
              <a:rPr kumimoji="1" lang="ja-JP" altLang="en-US" dirty="0"/>
              <a:t>多くの会員の皆様のご参加をお願い致します。</a:t>
            </a:r>
            <a:endParaRPr kumimoji="1" lang="en-US" altLang="ja-JP" dirty="0"/>
          </a:p>
          <a:p>
            <a:endParaRPr lang="en-US" altLang="ja-JP" dirty="0"/>
          </a:p>
          <a:p>
            <a:r>
              <a:rPr kumimoji="1" lang="ja-JP" altLang="en-US" dirty="0"/>
              <a:t>昨年度は素晴らしく手厚い歓迎とご接待でおもてなしされました。</a:t>
            </a:r>
            <a:endParaRPr kumimoji="1" lang="en-US" altLang="ja-JP" dirty="0"/>
          </a:p>
          <a:p>
            <a:endParaRPr lang="en-US" altLang="ja-JP" dirty="0"/>
          </a:p>
          <a:p>
            <a:r>
              <a:rPr kumimoji="1" lang="ja-JP" altLang="en-US" dirty="0"/>
              <a:t>次からは昨年どのような姉妹クラブ交流があったかを皆様へご報告致します。</a:t>
            </a:r>
          </a:p>
        </p:txBody>
      </p:sp>
    </p:spTree>
    <p:extLst>
      <p:ext uri="{BB962C8B-B14F-4D97-AF65-F5344CB8AC3E}">
        <p14:creationId xmlns:p14="http://schemas.microsoft.com/office/powerpoint/2010/main" val="40931568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6B22D45-5EB0-75AD-A5BF-FEEB7047AF41}"/>
              </a:ext>
            </a:extLst>
          </p:cNvPr>
          <p:cNvSpPr>
            <a:spLocks noGrp="1"/>
          </p:cNvSpPr>
          <p:nvPr>
            <p:ph type="title"/>
          </p:nvPr>
        </p:nvSpPr>
        <p:spPr>
          <a:xfrm>
            <a:off x="677564" y="660857"/>
            <a:ext cx="9467333" cy="414181"/>
          </a:xfrm>
        </p:spPr>
        <p:txBody>
          <a:bodyPr>
            <a:normAutofit fontScale="90000"/>
          </a:bodyPr>
          <a:lstStyle/>
          <a:p>
            <a:pPr algn="l"/>
            <a:r>
              <a:rPr kumimoji="1" lang="ja-JP" altLang="en-US" sz="3200" dirty="0"/>
              <a:t>昨年度姉妹クラブ国際交流について</a:t>
            </a:r>
          </a:p>
        </p:txBody>
      </p:sp>
      <p:sp>
        <p:nvSpPr>
          <p:cNvPr id="5" name="テキスト ボックス 4">
            <a:extLst>
              <a:ext uri="{FF2B5EF4-FFF2-40B4-BE49-F238E27FC236}">
                <a16:creationId xmlns:a16="http://schemas.microsoft.com/office/drawing/2014/main" id="{E046377D-109F-E0E9-5A96-DAD781555708}"/>
              </a:ext>
            </a:extLst>
          </p:cNvPr>
          <p:cNvSpPr txBox="1"/>
          <p:nvPr/>
        </p:nvSpPr>
        <p:spPr>
          <a:xfrm>
            <a:off x="677564" y="1303285"/>
            <a:ext cx="10512511" cy="2554545"/>
          </a:xfrm>
          <a:prstGeom prst="rect">
            <a:avLst/>
          </a:prstGeom>
          <a:noFill/>
        </p:spPr>
        <p:txBody>
          <a:bodyPr wrap="square">
            <a:spAutoFit/>
          </a:bodyPr>
          <a:lstStyle/>
          <a:p>
            <a:pPr lvl="0" algn="just"/>
            <a:r>
              <a:rPr lang="ja-JP" altLang="en-US" sz="2000" kern="100" dirty="0">
                <a:effectLst/>
                <a:latin typeface="游明朝" panose="02020400000000000000" pitchFamily="18" charset="-128"/>
                <a:ea typeface="游明朝" panose="02020400000000000000" pitchFamily="18" charset="-128"/>
                <a:cs typeface="Times New Roman" panose="02020603050405020304" pitchFamily="18" charset="0"/>
              </a:rPr>
              <a:t>➀　</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参加会員　</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9</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名</a:t>
            </a:r>
            <a:endParaRPr lang="ja-JP" altLang="ja-JP"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228600" algn="just">
              <a:buNone/>
            </a:pP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髙橋克幸会長、小関啓史幹事、早坂竜太会員、加藤雄一会長エレクト、山村徳洋会員、髙橋光徳会員、伊藤伸一会員、西巻進会員、地紙正和会員</a:t>
            </a:r>
            <a:endParaRPr lang="ja-JP" altLang="ja-JP"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buNone/>
            </a:pP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kern="100" dirty="0">
              <a:effectLst/>
              <a:latin typeface="游明朝" panose="02020400000000000000" pitchFamily="18" charset="-128"/>
              <a:ea typeface="游明朝" panose="02020400000000000000" pitchFamily="18" charset="-128"/>
              <a:cs typeface="Times New Roman" panose="02020603050405020304" pitchFamily="18" charset="0"/>
            </a:endParaRPr>
          </a:p>
          <a:p>
            <a:pPr lvl="0" algn="just"/>
            <a:r>
              <a:rPr lang="ja-JP" altLang="en-US" sz="2000" kern="100" dirty="0">
                <a:effectLst/>
                <a:latin typeface="游明朝" panose="02020400000000000000" pitchFamily="18" charset="-128"/>
                <a:ea typeface="游明朝" panose="02020400000000000000" pitchFamily="18" charset="-128"/>
                <a:cs typeface="Times New Roman" panose="02020603050405020304" pitchFamily="18" charset="0"/>
              </a:rPr>
              <a:t>➁　</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訪問期間　</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2025</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年</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月</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11</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日　から　</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2025</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年</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月</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14</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日　まで　（</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泊</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日）</a:t>
            </a:r>
            <a:endParaRPr lang="ja-JP" altLang="ja-JP"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buNone/>
            </a:pP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kern="100" dirty="0">
              <a:effectLst/>
              <a:latin typeface="游明朝" panose="02020400000000000000" pitchFamily="18" charset="-128"/>
              <a:ea typeface="游明朝" panose="02020400000000000000" pitchFamily="18" charset="-128"/>
              <a:cs typeface="Times New Roman" panose="02020603050405020304" pitchFamily="18" charset="0"/>
            </a:endParaRPr>
          </a:p>
          <a:p>
            <a:pPr lvl="0" algn="just"/>
            <a:r>
              <a:rPr lang="ja-JP" altLang="en-US" sz="2000" kern="100" dirty="0">
                <a:effectLst/>
                <a:latin typeface="游明朝" panose="02020400000000000000" pitchFamily="18" charset="-128"/>
                <a:ea typeface="游明朝" panose="02020400000000000000" pitchFamily="18" charset="-128"/>
                <a:cs typeface="Times New Roman" panose="02020603050405020304" pitchFamily="18" charset="0"/>
              </a:rPr>
              <a:t>➂　</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事業実施まで要した期間　</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2024</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年</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12</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月</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日　から　</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2025</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年</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月</a:t>
            </a: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日　まで</a:t>
            </a:r>
            <a:endParaRPr lang="ja-JP" altLang="ja-JP"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buNone/>
            </a:pP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3530266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864BB1B7-3063-F764-50B7-977BCF4F5894}"/>
              </a:ext>
            </a:extLst>
          </p:cNvPr>
          <p:cNvSpPr txBox="1"/>
          <p:nvPr/>
        </p:nvSpPr>
        <p:spPr>
          <a:xfrm>
            <a:off x="1161535" y="1375869"/>
            <a:ext cx="10157254" cy="4801314"/>
          </a:xfrm>
          <a:prstGeom prst="rect">
            <a:avLst/>
          </a:prstGeom>
          <a:noFill/>
        </p:spPr>
        <p:txBody>
          <a:bodyPr wrap="square">
            <a:spAutoFit/>
          </a:bodyPr>
          <a:lstStyle/>
          <a:p>
            <a:pPr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月</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11</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日　晴れ　気温</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度</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4572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６時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古川駅集合</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4572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７時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06</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はやぶさ</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号にて出発</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45720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羽田空港より</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KE2102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にてフライト</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377950" indent="-977900" algn="just">
              <a:buNone/>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50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金浦空港着　クラブからのお土産にて税関でトラブル。出口ロビ　　　ーにてキム会長をはじめとしたメンバーから歓迎していただいた</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金浦空港より周年記念式会場の空軍ホテルへバス移動</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16</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日韓交流会議　グローバル事業の進捗報告、日韓クラブ間の今後の方向性やおおまかな日程を議題に話し合い</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18</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ソウル陽川ロータリークラブ周年記念式</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高橋克幸会長の挨拶、ソウル陽川ロータリークラブより贈与品の授与、会長同士の記念品交換などがありました</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21</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宿泊ホテル（プレジデントホテル</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in</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ソウル）チェックイン</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宿泊先近郊（明洞）にて歓迎会（二次会）</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焼肉、ホルモンなど</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50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髙橋会長とキム会長の国境を越えた絆が芽生える</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就寝</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6" name="タイトル 1">
            <a:extLst>
              <a:ext uri="{FF2B5EF4-FFF2-40B4-BE49-F238E27FC236}">
                <a16:creationId xmlns:a16="http://schemas.microsoft.com/office/drawing/2014/main" id="{8FC8F910-7936-3DCF-2992-29DD5AD67DC9}"/>
              </a:ext>
            </a:extLst>
          </p:cNvPr>
          <p:cNvSpPr>
            <a:spLocks noGrp="1"/>
          </p:cNvSpPr>
          <p:nvPr>
            <p:ph type="title"/>
          </p:nvPr>
        </p:nvSpPr>
        <p:spPr>
          <a:xfrm>
            <a:off x="677564" y="660857"/>
            <a:ext cx="9467333" cy="414181"/>
          </a:xfrm>
        </p:spPr>
        <p:txBody>
          <a:bodyPr>
            <a:normAutofit fontScale="90000"/>
          </a:bodyPr>
          <a:lstStyle/>
          <a:p>
            <a:pPr algn="l"/>
            <a:r>
              <a:rPr kumimoji="1" lang="ja-JP" altLang="en-US" sz="3200" dirty="0"/>
              <a:t>昨年度姉妹クラブ国際交流について</a:t>
            </a:r>
          </a:p>
        </p:txBody>
      </p:sp>
    </p:spTree>
    <p:extLst>
      <p:ext uri="{BB962C8B-B14F-4D97-AF65-F5344CB8AC3E}">
        <p14:creationId xmlns:p14="http://schemas.microsoft.com/office/powerpoint/2010/main" val="6860026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9D9D201-9A85-8ED0-B60D-C5E652632978}"/>
              </a:ext>
            </a:extLst>
          </p:cNvPr>
          <p:cNvSpPr txBox="1"/>
          <p:nvPr/>
        </p:nvSpPr>
        <p:spPr>
          <a:xfrm>
            <a:off x="937054" y="1226508"/>
            <a:ext cx="10317892" cy="5047536"/>
          </a:xfrm>
          <a:prstGeom prst="rect">
            <a:avLst/>
          </a:prstGeom>
          <a:noFill/>
        </p:spPr>
        <p:txBody>
          <a:bodyPr wrap="square">
            <a:spAutoFit/>
          </a:bodyPr>
          <a:lstStyle/>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４月１２日　晴れ夕方から大雨　明け方は雪　気温</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19</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度～</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度</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8</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ホテルロビー集合</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8</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バスにて移動</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9</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韓国民族村到着</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0015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住所　</a:t>
            </a:r>
            <a:r>
              <a:rPr lang="ja-JP" altLang="ja-JP" sz="1600" kern="100" dirty="0">
                <a:solidFill>
                  <a:srgbClr val="474747"/>
                </a:solidFill>
                <a:effectLst/>
                <a:latin typeface="Arial" panose="020B0604020202020204" pitchFamily="34" charset="0"/>
                <a:ea typeface="游明朝" panose="02020400000000000000" pitchFamily="18" charset="-128"/>
                <a:cs typeface="Arial" panose="020B0604020202020204" pitchFamily="34" charset="0"/>
              </a:rPr>
              <a:t>９０</a:t>
            </a:r>
            <a:r>
              <a:rPr lang="en-US" altLang="ja-JP" sz="1600" kern="100" dirty="0">
                <a:solidFill>
                  <a:srgbClr val="474747"/>
                </a:solidFill>
                <a:effectLst/>
                <a:latin typeface="Arial" panose="020B0604020202020204" pitchFamily="34" charset="0"/>
                <a:ea typeface="游明朝" panose="02020400000000000000" pitchFamily="18" charset="-128"/>
                <a:cs typeface="Times New Roman" panose="02020603050405020304" pitchFamily="18" charset="0"/>
              </a:rPr>
              <a:t> </a:t>
            </a:r>
            <a:r>
              <a:rPr lang="en-US" altLang="ja-JP" sz="1600" kern="100" dirty="0" err="1">
                <a:solidFill>
                  <a:srgbClr val="474747"/>
                </a:solidFill>
                <a:effectLst/>
                <a:latin typeface="Arial" panose="020B0604020202020204" pitchFamily="34" charset="0"/>
                <a:ea typeface="游明朝" panose="02020400000000000000" pitchFamily="18" charset="-128"/>
                <a:cs typeface="Times New Roman" panose="02020603050405020304" pitchFamily="18" charset="0"/>
              </a:rPr>
              <a:t>Minsokchon-ro</a:t>
            </a:r>
            <a:r>
              <a:rPr lang="en-US" altLang="ja-JP" sz="1600" kern="100" dirty="0">
                <a:solidFill>
                  <a:srgbClr val="474747"/>
                </a:solidFill>
                <a:effectLst/>
                <a:latin typeface="Arial" panose="020B0604020202020204" pitchFamily="34" charset="0"/>
                <a:ea typeface="游明朝" panose="02020400000000000000" pitchFamily="18" charset="-128"/>
                <a:cs typeface="Times New Roman" panose="02020603050405020304" pitchFamily="18" charset="0"/>
              </a:rPr>
              <a:t>, </a:t>
            </a:r>
            <a:r>
              <a:rPr lang="en-US" altLang="ja-JP" sz="1600" kern="100" dirty="0" err="1">
                <a:solidFill>
                  <a:srgbClr val="474747"/>
                </a:solidFill>
                <a:effectLst/>
                <a:latin typeface="Arial" panose="020B0604020202020204" pitchFamily="34" charset="0"/>
                <a:ea typeface="游明朝" panose="02020400000000000000" pitchFamily="18" charset="-128"/>
                <a:cs typeface="Times New Roman" panose="02020603050405020304" pitchFamily="18" charset="0"/>
              </a:rPr>
              <a:t>Giheung-gu</a:t>
            </a:r>
            <a:r>
              <a:rPr lang="en-US" altLang="ja-JP" sz="1600" kern="100" dirty="0">
                <a:solidFill>
                  <a:srgbClr val="474747"/>
                </a:solidFill>
                <a:effectLst/>
                <a:latin typeface="Arial" panose="020B0604020202020204" pitchFamily="34" charset="0"/>
                <a:ea typeface="游明朝" panose="02020400000000000000" pitchFamily="18" charset="-128"/>
                <a:cs typeface="Times New Roman" panose="02020603050405020304" pitchFamily="18" charset="0"/>
              </a:rPr>
              <a:t>, </a:t>
            </a:r>
            <a:r>
              <a:rPr lang="en-US" altLang="ja-JP" sz="1600" kern="100" dirty="0" err="1">
                <a:solidFill>
                  <a:srgbClr val="474747"/>
                </a:solidFill>
                <a:effectLst/>
                <a:latin typeface="Arial" panose="020B0604020202020204" pitchFamily="34" charset="0"/>
                <a:ea typeface="游明朝" panose="02020400000000000000" pitchFamily="18" charset="-128"/>
                <a:cs typeface="Times New Roman" panose="02020603050405020304" pitchFamily="18" charset="0"/>
              </a:rPr>
              <a:t>Yongin-si</a:t>
            </a:r>
            <a:r>
              <a:rPr lang="en-US" altLang="ja-JP" sz="1600" kern="100" dirty="0">
                <a:solidFill>
                  <a:srgbClr val="474747"/>
                </a:solidFill>
                <a:effectLst/>
                <a:latin typeface="Arial" panose="020B0604020202020204" pitchFamily="34" charset="0"/>
                <a:ea typeface="游明朝" panose="02020400000000000000" pitchFamily="18" charset="-128"/>
                <a:cs typeface="Times New Roman" panose="02020603050405020304" pitchFamily="18" charset="0"/>
              </a:rPr>
              <a:t>,</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00150" algn="just">
              <a:buNone/>
            </a:pPr>
            <a:r>
              <a:rPr lang="en-US" altLang="ja-JP" sz="1600" kern="100" dirty="0">
                <a:solidFill>
                  <a:srgbClr val="474747"/>
                </a:solidFill>
                <a:effectLst/>
                <a:latin typeface="Arial" panose="020B0604020202020204" pitchFamily="34" charset="0"/>
                <a:ea typeface="游明朝" panose="02020400000000000000" pitchFamily="18" charset="-128"/>
                <a:cs typeface="Times New Roman" panose="02020603050405020304" pitchFamily="18" charset="0"/>
              </a:rPr>
              <a:t>HP</a:t>
            </a:r>
            <a:r>
              <a:rPr lang="ja-JP" altLang="ja-JP" sz="1600" kern="100" dirty="0">
                <a:solidFill>
                  <a:srgbClr val="474747"/>
                </a:solidFill>
                <a:effectLst/>
                <a:latin typeface="Arial" panose="020B0604020202020204" pitchFamily="34" charset="0"/>
                <a:ea typeface="游明朝" panose="02020400000000000000" pitchFamily="18" charset="-128"/>
                <a:cs typeface="Arial" panose="020B0604020202020204" pitchFamily="34" charset="0"/>
              </a:rPr>
              <a:t>　</a:t>
            </a:r>
            <a:r>
              <a:rPr lang="en-US" altLang="ja-JP" sz="1600" u="sng" kern="100" dirty="0">
                <a:solidFill>
                  <a:srgbClr val="467886"/>
                </a:solidFill>
                <a:effectLst/>
                <a:latin typeface="Arial" panose="020B0604020202020204" pitchFamily="34" charset="0"/>
                <a:ea typeface="游明朝" panose="02020400000000000000" pitchFamily="18" charset="-128"/>
                <a:cs typeface="Times New Roman" panose="02020603050405020304" pitchFamily="18" charset="0"/>
                <a:hlinkClick r:id="rId2"/>
              </a:rPr>
              <a:t>https://www.koreanfolk.co.kr/multi/japanese/</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韓国民族村観光開始　髙橋会長とキム会長の絆が育まれる②</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11</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屋外にあるフードコートにて軽食</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チヂミ（大盛）、天ぷら（大盛）、マッコリ（おかわり）などを堪能</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バスにて移動</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昼食場所へ到着　場所はどれだけ調べても出てきませんでした</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石窯サウナ（スッカマ）と食事（焼肉）が同時に楽しめるところ</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サウナスーツへ着替え昼食　サムギョプサルとお酒を堪能</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時</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00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分　スッカマタイム</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当日は初心者用（体感</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50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度程）、中級者用（体感</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80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度程、床のすのこが熱くて座れない）、上級者用（呼吸が痛いレベル）の部屋（岩窯）があり、３</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set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、４</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set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と各自旅の疲れと心を整えました。</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1257300" indent="-1257300" algn="just">
              <a:buNone/>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髙橋会長とキム会長の絆が確固たるものになる</a:t>
            </a:r>
            <a:endParaRPr lang="ja-JP" alt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6" name="タイトル 1">
            <a:extLst>
              <a:ext uri="{FF2B5EF4-FFF2-40B4-BE49-F238E27FC236}">
                <a16:creationId xmlns:a16="http://schemas.microsoft.com/office/drawing/2014/main" id="{9AC31F38-8AE4-D470-3308-4B7B7CAECB01}"/>
              </a:ext>
            </a:extLst>
          </p:cNvPr>
          <p:cNvSpPr>
            <a:spLocks noGrp="1"/>
          </p:cNvSpPr>
          <p:nvPr>
            <p:ph type="title"/>
          </p:nvPr>
        </p:nvSpPr>
        <p:spPr>
          <a:xfrm>
            <a:off x="677564" y="660857"/>
            <a:ext cx="9467333" cy="414181"/>
          </a:xfrm>
        </p:spPr>
        <p:txBody>
          <a:bodyPr>
            <a:normAutofit fontScale="90000"/>
          </a:bodyPr>
          <a:lstStyle/>
          <a:p>
            <a:pPr algn="l"/>
            <a:r>
              <a:rPr kumimoji="1" lang="ja-JP" altLang="en-US" sz="3200" dirty="0"/>
              <a:t>昨年度姉妹クラブ国際交流について</a:t>
            </a:r>
          </a:p>
        </p:txBody>
      </p:sp>
    </p:spTree>
    <p:extLst>
      <p:ext uri="{BB962C8B-B14F-4D97-AF65-F5344CB8AC3E}">
        <p14:creationId xmlns:p14="http://schemas.microsoft.com/office/powerpoint/2010/main" val="92003629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オーガニック">
  <a:themeElements>
    <a:clrScheme name="オーガニック">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オーガニック">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オーガニック">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43</TotalTime>
  <Words>2098</Words>
  <Application>Microsoft Office PowerPoint</Application>
  <PresentationFormat>ワイド画面</PresentationFormat>
  <Paragraphs>285</Paragraphs>
  <Slides>24</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24</vt:i4>
      </vt:variant>
    </vt:vector>
  </HeadingPairs>
  <TitlesOfParts>
    <vt:vector size="29" baseType="lpstr">
      <vt:lpstr>Yu Gothic</vt:lpstr>
      <vt:lpstr>游明朝</vt:lpstr>
      <vt:lpstr>Arial</vt:lpstr>
      <vt:lpstr>Garamond</vt:lpstr>
      <vt:lpstr>オーガニック</vt:lpstr>
      <vt:lpstr>古川東ロータリークラブ　2026年2月3日　例会　 </vt:lpstr>
      <vt:lpstr>本年度陽川ロータリークラブ来訪について</vt:lpstr>
      <vt:lpstr>PowerPoint プレゼンテーション</vt:lpstr>
      <vt:lpstr>PowerPoint プレゼンテーション</vt:lpstr>
      <vt:lpstr>PowerPoint プレゼンテーション</vt:lpstr>
      <vt:lpstr>本年度陽川ロータリークラブ来訪について</vt:lpstr>
      <vt:lpstr>昨年度姉妹クラブ国際交流について</vt:lpstr>
      <vt:lpstr>昨年度姉妹クラブ国際交流について</vt:lpstr>
      <vt:lpstr>昨年度姉妹クラブ国際交流について</vt:lpstr>
      <vt:lpstr>昨年度姉妹クラブ国際交流について</vt:lpstr>
      <vt:lpstr>昨年度姉妹クラブ国際交流について</vt:lpstr>
      <vt:lpstr>昨年度姉妹クラブ国際交流について</vt:lpstr>
      <vt:lpstr>昨年度姉妹クラブ国際交流について</vt:lpstr>
      <vt:lpstr>昨年度姉妹クラブ国際交流について</vt:lpstr>
      <vt:lpstr>昨年度姉妹クラブ国際交流について</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ご清聴ありがとうございました。</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masakazu zigami</dc:creator>
  <cp:lastModifiedBy>masakazu zigami</cp:lastModifiedBy>
  <cp:revision>1</cp:revision>
  <dcterms:created xsi:type="dcterms:W3CDTF">2026-01-29T05:37:19Z</dcterms:created>
  <dcterms:modified xsi:type="dcterms:W3CDTF">2026-01-29T06:21:01Z</dcterms:modified>
</cp:coreProperties>
</file>